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Figtree Black"/>
      <p:bold r:id="rId41"/>
      <p:boldItalic r:id="rId42"/>
    </p:embeddedFont>
    <p:embeddedFont>
      <p:font typeface="Hanken Grotesk"/>
      <p:regular r:id="rId43"/>
      <p:bold r:id="rId44"/>
      <p:italic r:id="rId45"/>
      <p:boldItalic r:id="rId46"/>
    </p:embeddedFont>
    <p:embeddedFont>
      <p:font typeface="Lato"/>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FigtreeBlack-boldItalic.fntdata"/><Relationship Id="rId41" Type="http://schemas.openxmlformats.org/officeDocument/2006/relationships/font" Target="fonts/FigtreeBlack-bold.fntdata"/><Relationship Id="rId44" Type="http://schemas.openxmlformats.org/officeDocument/2006/relationships/font" Target="fonts/HankenGrotesk-bold.fntdata"/><Relationship Id="rId43" Type="http://schemas.openxmlformats.org/officeDocument/2006/relationships/font" Target="fonts/HankenGrotesk-regular.fntdata"/><Relationship Id="rId46" Type="http://schemas.openxmlformats.org/officeDocument/2006/relationships/font" Target="fonts/HankenGrotesk-boldItalic.fntdata"/><Relationship Id="rId45" Type="http://schemas.openxmlformats.org/officeDocument/2006/relationships/font" Target="fonts/HankenGrotesk-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ato-bold.fntdata"/><Relationship Id="rId47" Type="http://schemas.openxmlformats.org/officeDocument/2006/relationships/font" Target="fonts/Lato-regular.fntdata"/><Relationship Id="rId49"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768ca7ef4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768ca7ef4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340135a08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340135a08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f206a1cfc4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f206a1cfc4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2f206a1cfc4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2f206a1cfc4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f206a1cfc4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f206a1cfc4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f206a1cfc4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2f206a1cfc4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f206a1cfc4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f206a1cfc4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f206a1cfc4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2f206a1cfc4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2f206a1cfc4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2f206a1cfc4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f206a1cfc4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2f206a1cfc4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f206a1cfc4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f206a1cfc4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f31100d73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f31100d7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2f206a1cfc4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2f206a1cfc4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f206a1cfc4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2f206a1cfc4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2f206a1cfc4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2f206a1cfc4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2f206a1cfc4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2f206a1cfc4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1dd46dd1d67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1dd46dd1d67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2f2bad682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2f2bad682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2f2bad6823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2f2bad6823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2f2bad6823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2f2bad6823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2f2bad6823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2f2bad6823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2f2bad6823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2f2bad6823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161ca7da69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161ca7da69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2f2bad6823b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2f2bad6823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2f2bad6823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2f2bad6823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2f2bad6823b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2f2bad6823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2f2bad6823b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2f2bad6823b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2f2bad6823b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2f2bad6823b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2f2bad6823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2f2bad6823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f206a1cfc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f206a1cfc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f206a1cfc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f206a1cfc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f206a1cfc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f206a1cfc4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f206a1cfc4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f206a1cfc4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fd63a0a2d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fd63a0a2d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33f6155f6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33f6155f6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 name="Google Shape;12;p2"/>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13" name="Google Shape;13;p2"/>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14" name="Google Shape;14;p2"/>
          <p:cNvSpPr txBox="1"/>
          <p:nvPr>
            <p:ph type="ctrTitle"/>
          </p:nvPr>
        </p:nvSpPr>
        <p:spPr>
          <a:xfrm>
            <a:off x="1087125" y="1670213"/>
            <a:ext cx="5897400" cy="139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2"/>
          <p:cNvSpPr txBox="1"/>
          <p:nvPr>
            <p:ph idx="1" type="subTitle"/>
          </p:nvPr>
        </p:nvSpPr>
        <p:spPr>
          <a:xfrm>
            <a:off x="1087125" y="2997488"/>
            <a:ext cx="58974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9" name="Shape 79"/>
        <p:cNvGrpSpPr/>
        <p:nvPr/>
      </p:nvGrpSpPr>
      <p:grpSpPr>
        <a:xfrm>
          <a:off x="0" y="0"/>
          <a:ext cx="0" cy="0"/>
          <a:chOff x="0" y="0"/>
          <a:chExt cx="0" cy="0"/>
        </a:xfrm>
      </p:grpSpPr>
      <p:sp>
        <p:nvSpPr>
          <p:cNvPr id="80" name="Google Shape;80;p11"/>
          <p:cNvSpPr/>
          <p:nvPr/>
        </p:nvSpPr>
        <p:spPr>
          <a:xfrm>
            <a:off x="-342297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11"/>
          <p:cNvGrpSpPr/>
          <p:nvPr/>
        </p:nvGrpSpPr>
        <p:grpSpPr>
          <a:xfrm>
            <a:off x="727425" y="-382650"/>
            <a:ext cx="7703400" cy="5907300"/>
            <a:chOff x="727425" y="-382650"/>
            <a:chExt cx="7703400" cy="5907300"/>
          </a:xfrm>
        </p:grpSpPr>
        <p:sp>
          <p:nvSpPr>
            <p:cNvPr id="82" name="Google Shape;82;p11"/>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11"/>
            <p:cNvCxnSpPr/>
            <p:nvPr/>
          </p:nvCxnSpPr>
          <p:spPr>
            <a:xfrm>
              <a:off x="727425" y="4608450"/>
              <a:ext cx="0" cy="916200"/>
            </a:xfrm>
            <a:prstGeom prst="straightConnector1">
              <a:avLst/>
            </a:prstGeom>
            <a:noFill/>
            <a:ln cap="flat" cmpd="sng" w="19050">
              <a:solidFill>
                <a:schemeClr val="dk1"/>
              </a:solidFill>
              <a:prstDash val="solid"/>
              <a:round/>
              <a:headEnd len="med" w="med" type="none"/>
              <a:tailEnd len="med" w="med" type="none"/>
            </a:ln>
          </p:spPr>
        </p:cxnSp>
        <p:cxnSp>
          <p:nvCxnSpPr>
            <p:cNvPr id="84" name="Google Shape;84;p11"/>
            <p:cNvCxnSpPr/>
            <p:nvPr/>
          </p:nvCxnSpPr>
          <p:spPr>
            <a:xfrm>
              <a:off x="8430775" y="-382650"/>
              <a:ext cx="0" cy="916200"/>
            </a:xfrm>
            <a:prstGeom prst="straightConnector1">
              <a:avLst/>
            </a:prstGeom>
            <a:noFill/>
            <a:ln cap="flat" cmpd="sng" w="19050">
              <a:solidFill>
                <a:schemeClr val="dk1"/>
              </a:solidFill>
              <a:prstDash val="solid"/>
              <a:round/>
              <a:headEnd len="med" w="med" type="none"/>
              <a:tailEnd len="med" w="med" type="none"/>
            </a:ln>
          </p:spPr>
        </p:cxnSp>
      </p:grpSp>
      <p:sp>
        <p:nvSpPr>
          <p:cNvPr id="85" name="Google Shape;85;p11"/>
          <p:cNvSpPr txBox="1"/>
          <p:nvPr>
            <p:ph hasCustomPrompt="1" type="title"/>
          </p:nvPr>
        </p:nvSpPr>
        <p:spPr>
          <a:xfrm>
            <a:off x="2603050" y="1856113"/>
            <a:ext cx="5827800" cy="1024500"/>
          </a:xfrm>
          <a:prstGeom prst="rect">
            <a:avLst/>
          </a:prstGeom>
          <a:solidFill>
            <a:schemeClr val="dk1"/>
          </a:solidFill>
        </p:spPr>
        <p:txBody>
          <a:bodyPr anchorCtr="0" anchor="ctr" bIns="91425" lIns="91425" spcFirstLastPara="1" rIns="91425" wrap="square" tIns="91425">
            <a:noAutofit/>
          </a:bodyPr>
          <a:lstStyle>
            <a:lvl1pPr indent="0" lvl="0" marL="0" rtl="0">
              <a:lnSpc>
                <a:spcPct val="115000"/>
              </a:lnSpc>
              <a:spcBef>
                <a:spcPts val="0"/>
              </a:spcBef>
              <a:spcAft>
                <a:spcPts val="0"/>
              </a:spcAft>
              <a:buSzPts val="9600"/>
              <a:buNone/>
              <a:defRPr sz="49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idx="1" type="subTitle"/>
          </p:nvPr>
        </p:nvSpPr>
        <p:spPr>
          <a:xfrm>
            <a:off x="2603050" y="2880588"/>
            <a:ext cx="5827800" cy="40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atin typeface="Hanken Grotesk"/>
                <a:ea typeface="Hanken Grotesk"/>
                <a:cs typeface="Hanken Grotesk"/>
                <a:sym typeface="Hanken Grotesk"/>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87"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8"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13"/>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93" name="Google Shape;93;p13"/>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94" name="Google Shape;94;p13"/>
          <p:cNvSpPr txBox="1"/>
          <p:nvPr>
            <p:ph type="title"/>
          </p:nvPr>
        </p:nvSpPr>
        <p:spPr>
          <a:xfrm>
            <a:off x="6632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5" name="Google Shape;95;p13"/>
          <p:cNvSpPr txBox="1"/>
          <p:nvPr>
            <p:ph idx="1" type="subTitle"/>
          </p:nvPr>
        </p:nvSpPr>
        <p:spPr>
          <a:xfrm>
            <a:off x="78867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6" name="Google Shape;96;p13"/>
          <p:cNvSpPr txBox="1"/>
          <p:nvPr>
            <p:ph idx="2" type="subTitle"/>
          </p:nvPr>
        </p:nvSpPr>
        <p:spPr>
          <a:xfrm>
            <a:off x="78867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7" name="Google Shape;97;p13"/>
          <p:cNvSpPr txBox="1"/>
          <p:nvPr>
            <p:ph idx="3" type="subTitle"/>
          </p:nvPr>
        </p:nvSpPr>
        <p:spPr>
          <a:xfrm>
            <a:off x="3418500"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8" name="Google Shape;98;p13"/>
          <p:cNvSpPr txBox="1"/>
          <p:nvPr>
            <p:ph idx="4" type="subTitle"/>
          </p:nvPr>
        </p:nvSpPr>
        <p:spPr>
          <a:xfrm>
            <a:off x="3418500"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9" name="Google Shape;99;p13"/>
          <p:cNvSpPr txBox="1"/>
          <p:nvPr>
            <p:ph hasCustomPrompt="1" idx="5" type="title"/>
          </p:nvPr>
        </p:nvSpPr>
        <p:spPr>
          <a:xfrm>
            <a:off x="9195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hasCustomPrompt="1" idx="6" type="title"/>
          </p:nvPr>
        </p:nvSpPr>
        <p:spPr>
          <a:xfrm>
            <a:off x="3509050"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p:nvPr>
            <p:ph hasCustomPrompt="1" idx="7" type="title"/>
          </p:nvPr>
        </p:nvSpPr>
        <p:spPr>
          <a:xfrm>
            <a:off x="9195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p:nvPr>
            <p:ph hasCustomPrompt="1" idx="8" type="title"/>
          </p:nvPr>
        </p:nvSpPr>
        <p:spPr>
          <a:xfrm>
            <a:off x="35282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p:nvPr>
            <p:ph idx="9" type="subTitle"/>
          </p:nvPr>
        </p:nvSpPr>
        <p:spPr>
          <a:xfrm>
            <a:off x="604832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4" name="Google Shape;104;p13"/>
          <p:cNvSpPr txBox="1"/>
          <p:nvPr>
            <p:ph idx="13" type="subTitle"/>
          </p:nvPr>
        </p:nvSpPr>
        <p:spPr>
          <a:xfrm>
            <a:off x="604832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5" name="Google Shape;105;p13"/>
          <p:cNvSpPr txBox="1"/>
          <p:nvPr>
            <p:ph hasCustomPrompt="1" idx="14" type="title"/>
          </p:nvPr>
        </p:nvSpPr>
        <p:spPr>
          <a:xfrm>
            <a:off x="61369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hasCustomPrompt="1" idx="15" type="title"/>
          </p:nvPr>
        </p:nvSpPr>
        <p:spPr>
          <a:xfrm>
            <a:off x="61369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idx="16" type="subTitle"/>
          </p:nvPr>
        </p:nvSpPr>
        <p:spPr>
          <a:xfrm>
            <a:off x="78867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8" name="Google Shape;108;p13"/>
          <p:cNvSpPr txBox="1"/>
          <p:nvPr>
            <p:ph idx="17" type="subTitle"/>
          </p:nvPr>
        </p:nvSpPr>
        <p:spPr>
          <a:xfrm>
            <a:off x="78867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9" name="Google Shape;109;p13"/>
          <p:cNvSpPr txBox="1"/>
          <p:nvPr>
            <p:ph idx="18" type="subTitle"/>
          </p:nvPr>
        </p:nvSpPr>
        <p:spPr>
          <a:xfrm>
            <a:off x="3418500"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0" name="Google Shape;110;p13"/>
          <p:cNvSpPr txBox="1"/>
          <p:nvPr>
            <p:ph idx="19" type="subTitle"/>
          </p:nvPr>
        </p:nvSpPr>
        <p:spPr>
          <a:xfrm>
            <a:off x="3418500"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1" name="Google Shape;111;p13"/>
          <p:cNvSpPr txBox="1"/>
          <p:nvPr>
            <p:ph idx="20" type="subTitle"/>
          </p:nvPr>
        </p:nvSpPr>
        <p:spPr>
          <a:xfrm>
            <a:off x="604832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2" name="Google Shape;112;p13"/>
          <p:cNvSpPr txBox="1"/>
          <p:nvPr>
            <p:ph idx="21" type="subTitle"/>
          </p:nvPr>
        </p:nvSpPr>
        <p:spPr>
          <a:xfrm>
            <a:off x="604832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3" name="Shape 113"/>
        <p:cNvGrpSpPr/>
        <p:nvPr/>
      </p:nvGrpSpPr>
      <p:grpSpPr>
        <a:xfrm>
          <a:off x="0" y="0"/>
          <a:ext cx="0" cy="0"/>
          <a:chOff x="0" y="0"/>
          <a:chExt cx="0" cy="0"/>
        </a:xfrm>
      </p:grpSpPr>
      <p:sp>
        <p:nvSpPr>
          <p:cNvPr id="114" name="Google Shape;114;p14"/>
          <p:cNvSpPr/>
          <p:nvPr/>
        </p:nvSpPr>
        <p:spPr>
          <a:xfrm>
            <a:off x="-2125550" y="301862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4"/>
          <p:cNvGrpSpPr/>
          <p:nvPr/>
        </p:nvGrpSpPr>
        <p:grpSpPr>
          <a:xfrm>
            <a:off x="727425" y="-29250"/>
            <a:ext cx="8550550" cy="4637825"/>
            <a:chOff x="727425" y="-29250"/>
            <a:chExt cx="8550550" cy="4637825"/>
          </a:xfrm>
        </p:grpSpPr>
        <p:sp>
          <p:nvSpPr>
            <p:cNvPr id="116" name="Google Shape;116;p14"/>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14"/>
            <p:cNvCxnSpPr/>
            <p:nvPr/>
          </p:nvCxnSpPr>
          <p:spPr>
            <a:xfrm rot="10800000">
              <a:off x="727425" y="-29250"/>
              <a:ext cx="0" cy="562800"/>
            </a:xfrm>
            <a:prstGeom prst="straightConnector1">
              <a:avLst/>
            </a:prstGeom>
            <a:noFill/>
            <a:ln cap="flat" cmpd="sng" w="19050">
              <a:solidFill>
                <a:schemeClr val="dk1"/>
              </a:solidFill>
              <a:prstDash val="solid"/>
              <a:round/>
              <a:headEnd len="med" w="med" type="none"/>
              <a:tailEnd len="med" w="med" type="none"/>
            </a:ln>
          </p:spPr>
        </p:cxnSp>
        <p:cxnSp>
          <p:nvCxnSpPr>
            <p:cNvPr id="118" name="Google Shape;118;p14"/>
            <p:cNvCxnSpPr/>
            <p:nvPr/>
          </p:nvCxnSpPr>
          <p:spPr>
            <a:xfrm>
              <a:off x="8430775" y="4608575"/>
              <a:ext cx="847200" cy="0"/>
            </a:xfrm>
            <a:prstGeom prst="straightConnector1">
              <a:avLst/>
            </a:prstGeom>
            <a:noFill/>
            <a:ln cap="flat" cmpd="sng" w="19050">
              <a:solidFill>
                <a:schemeClr val="dk1"/>
              </a:solidFill>
              <a:prstDash val="solid"/>
              <a:round/>
              <a:headEnd len="med" w="med" type="none"/>
              <a:tailEnd len="med" w="med" type="none"/>
            </a:ln>
          </p:spPr>
        </p:cxnSp>
      </p:grpSp>
      <p:sp>
        <p:nvSpPr>
          <p:cNvPr id="119" name="Google Shape;119;p14"/>
          <p:cNvSpPr txBox="1"/>
          <p:nvPr>
            <p:ph type="title"/>
          </p:nvPr>
        </p:nvSpPr>
        <p:spPr>
          <a:xfrm>
            <a:off x="2212125" y="2464650"/>
            <a:ext cx="5913900" cy="5319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SzPts val="3000"/>
              <a:buNone/>
              <a:defRPr sz="2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0" name="Google Shape;120;p14"/>
          <p:cNvSpPr txBox="1"/>
          <p:nvPr>
            <p:ph idx="1" type="subTitle"/>
          </p:nvPr>
        </p:nvSpPr>
        <p:spPr>
          <a:xfrm>
            <a:off x="2212125" y="838350"/>
            <a:ext cx="5913900" cy="162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500">
                <a:latin typeface="Hanken Grotesk"/>
                <a:ea typeface="Hanken Grotesk"/>
                <a:cs typeface="Hanken Grotesk"/>
                <a:sym typeface="Hanken Grotesk"/>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2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 name="Google Shape;125;p15"/>
            <p:cNvCxnSpPr/>
            <p:nvPr/>
          </p:nvCxnSpPr>
          <p:spPr>
            <a:xfrm rot="10800000">
              <a:off x="-50475" y="232800"/>
              <a:ext cx="309300" cy="0"/>
            </a:xfrm>
            <a:prstGeom prst="straightConnector1">
              <a:avLst/>
            </a:prstGeom>
            <a:noFill/>
            <a:ln cap="flat" cmpd="sng" w="19050">
              <a:solidFill>
                <a:schemeClr val="dk1"/>
              </a:solidFill>
              <a:prstDash val="solid"/>
              <a:round/>
              <a:headEnd len="med" w="med" type="none"/>
              <a:tailEnd len="med" w="med" type="none"/>
            </a:ln>
          </p:spPr>
        </p:cxnSp>
      </p:grpSp>
      <p:sp>
        <p:nvSpPr>
          <p:cNvPr id="126" name="Google Shape;126;p15"/>
          <p:cNvSpPr txBox="1"/>
          <p:nvPr>
            <p:ph type="title"/>
          </p:nvPr>
        </p:nvSpPr>
        <p:spPr>
          <a:xfrm>
            <a:off x="720000" y="1203900"/>
            <a:ext cx="3198300" cy="1502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7" name="Google Shape;127;p15"/>
          <p:cNvSpPr txBox="1"/>
          <p:nvPr>
            <p:ph idx="1" type="subTitle"/>
          </p:nvPr>
        </p:nvSpPr>
        <p:spPr>
          <a:xfrm>
            <a:off x="720000" y="2706062"/>
            <a:ext cx="3198300" cy="146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8" name="Google Shape;128;p15"/>
          <p:cNvSpPr/>
          <p:nvPr>
            <p:ph idx="2" type="pic"/>
          </p:nvPr>
        </p:nvSpPr>
        <p:spPr>
          <a:xfrm>
            <a:off x="4494050" y="0"/>
            <a:ext cx="4650000" cy="5143500"/>
          </a:xfrm>
          <a:prstGeom prst="rect">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29"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 name="Google Shape;133;p16"/>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34" name="Google Shape;134;p16"/>
            <p:cNvCxnSpPr/>
            <p:nvPr/>
          </p:nvCxnSpPr>
          <p:spPr>
            <a:xfrm>
              <a:off x="8917525" y="4917300"/>
              <a:ext cx="239700" cy="0"/>
            </a:xfrm>
            <a:prstGeom prst="straightConnector1">
              <a:avLst/>
            </a:prstGeom>
            <a:noFill/>
            <a:ln cap="flat" cmpd="sng" w="19050">
              <a:solidFill>
                <a:schemeClr val="dk1"/>
              </a:solidFill>
              <a:prstDash val="solid"/>
              <a:round/>
              <a:headEnd len="med" w="med" type="none"/>
              <a:tailEnd len="med" w="med" type="none"/>
            </a:ln>
          </p:spPr>
        </p:cxnSp>
      </p:grpSp>
      <p:sp>
        <p:nvSpPr>
          <p:cNvPr id="135" name="Google Shape;135;p16"/>
          <p:cNvSpPr txBox="1"/>
          <p:nvPr>
            <p:ph type="title"/>
          </p:nvPr>
        </p:nvSpPr>
        <p:spPr>
          <a:xfrm>
            <a:off x="878875" y="1533125"/>
            <a:ext cx="3024900" cy="6423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 name="Google Shape;136;p16"/>
          <p:cNvSpPr txBox="1"/>
          <p:nvPr>
            <p:ph idx="1" type="subTitle"/>
          </p:nvPr>
        </p:nvSpPr>
        <p:spPr>
          <a:xfrm>
            <a:off x="878875" y="2175300"/>
            <a:ext cx="3024900" cy="121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
    <p:spTree>
      <p:nvGrpSpPr>
        <p:cNvPr id="137" name="Shape 137"/>
        <p:cNvGrpSpPr/>
        <p:nvPr/>
      </p:nvGrpSpPr>
      <p:grpSpPr>
        <a:xfrm>
          <a:off x="0" y="0"/>
          <a:ext cx="0" cy="0"/>
          <a:chOff x="0" y="0"/>
          <a:chExt cx="0" cy="0"/>
        </a:xfrm>
      </p:grpSpPr>
      <p:sp>
        <p:nvSpPr>
          <p:cNvPr id="138" name="Google Shape;138;p1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7"/>
          <p:cNvGrpSpPr/>
          <p:nvPr/>
        </p:nvGrpSpPr>
        <p:grpSpPr>
          <a:xfrm>
            <a:off x="232200" y="232800"/>
            <a:ext cx="8937900" cy="4932875"/>
            <a:chOff x="232200" y="232800"/>
            <a:chExt cx="8937900" cy="4932875"/>
          </a:xfrm>
        </p:grpSpPr>
        <p:sp>
          <p:nvSpPr>
            <p:cNvPr id="140" name="Google Shape;140;p1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17"/>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42" name="Google Shape;142;p17"/>
            <p:cNvCxnSpPr/>
            <p:nvPr/>
          </p:nvCxnSpPr>
          <p:spPr>
            <a:xfrm>
              <a:off x="233525" y="4913075"/>
              <a:ext cx="0" cy="252600"/>
            </a:xfrm>
            <a:prstGeom prst="straightConnector1">
              <a:avLst/>
            </a:prstGeom>
            <a:noFill/>
            <a:ln cap="flat" cmpd="sng" w="19050">
              <a:solidFill>
                <a:schemeClr val="dk1"/>
              </a:solidFill>
              <a:prstDash val="solid"/>
              <a:round/>
              <a:headEnd len="med" w="med" type="none"/>
              <a:tailEnd len="med" w="med" type="none"/>
            </a:ln>
          </p:spPr>
        </p:cxnSp>
      </p:grpSp>
      <p:sp>
        <p:nvSpPr>
          <p:cNvPr id="143" name="Google Shape;143;p17"/>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3000"/>
              <a:buNone/>
              <a:defRPr>
                <a:latin typeface="Lato"/>
                <a:ea typeface="Lato"/>
                <a:cs typeface="Lato"/>
                <a:sym typeface="Lato"/>
              </a:defRPr>
            </a:lvl2pPr>
            <a:lvl3pPr lvl="2">
              <a:spcBef>
                <a:spcPts val="0"/>
              </a:spcBef>
              <a:spcAft>
                <a:spcPts val="0"/>
              </a:spcAft>
              <a:buSzPts val="3000"/>
              <a:buNone/>
              <a:defRPr>
                <a:latin typeface="Lato"/>
                <a:ea typeface="Lato"/>
                <a:cs typeface="Lato"/>
                <a:sym typeface="Lato"/>
              </a:defRPr>
            </a:lvl3pPr>
            <a:lvl4pPr lvl="3">
              <a:spcBef>
                <a:spcPts val="0"/>
              </a:spcBef>
              <a:spcAft>
                <a:spcPts val="0"/>
              </a:spcAft>
              <a:buSzPts val="3000"/>
              <a:buNone/>
              <a:defRPr>
                <a:latin typeface="Lato"/>
                <a:ea typeface="Lato"/>
                <a:cs typeface="Lato"/>
                <a:sym typeface="Lato"/>
              </a:defRPr>
            </a:lvl4pPr>
            <a:lvl5pPr lvl="4">
              <a:spcBef>
                <a:spcPts val="0"/>
              </a:spcBef>
              <a:spcAft>
                <a:spcPts val="0"/>
              </a:spcAft>
              <a:buSzPts val="3000"/>
              <a:buNone/>
              <a:defRPr>
                <a:latin typeface="Lato"/>
                <a:ea typeface="Lato"/>
                <a:cs typeface="Lato"/>
                <a:sym typeface="Lato"/>
              </a:defRPr>
            </a:lvl5pPr>
            <a:lvl6pPr lvl="5">
              <a:spcBef>
                <a:spcPts val="0"/>
              </a:spcBef>
              <a:spcAft>
                <a:spcPts val="0"/>
              </a:spcAft>
              <a:buSzPts val="3000"/>
              <a:buNone/>
              <a:defRPr>
                <a:latin typeface="Lato"/>
                <a:ea typeface="Lato"/>
                <a:cs typeface="Lato"/>
                <a:sym typeface="Lato"/>
              </a:defRPr>
            </a:lvl6pPr>
            <a:lvl7pPr lvl="6">
              <a:spcBef>
                <a:spcPts val="0"/>
              </a:spcBef>
              <a:spcAft>
                <a:spcPts val="0"/>
              </a:spcAft>
              <a:buSzPts val="3000"/>
              <a:buNone/>
              <a:defRPr>
                <a:latin typeface="Lato"/>
                <a:ea typeface="Lato"/>
                <a:cs typeface="Lato"/>
                <a:sym typeface="Lato"/>
              </a:defRPr>
            </a:lvl7pPr>
            <a:lvl8pPr lvl="7">
              <a:spcBef>
                <a:spcPts val="0"/>
              </a:spcBef>
              <a:spcAft>
                <a:spcPts val="0"/>
              </a:spcAft>
              <a:buSzPts val="3000"/>
              <a:buNone/>
              <a:defRPr>
                <a:latin typeface="Lato"/>
                <a:ea typeface="Lato"/>
                <a:cs typeface="Lato"/>
                <a:sym typeface="Lato"/>
              </a:defRPr>
            </a:lvl8pPr>
            <a:lvl9pPr lvl="8">
              <a:spcBef>
                <a:spcPts val="0"/>
              </a:spcBef>
              <a:spcAft>
                <a:spcPts val="0"/>
              </a:spcAft>
              <a:buSzPts val="3000"/>
              <a:buNone/>
              <a:defRPr>
                <a:latin typeface="Lato"/>
                <a:ea typeface="Lato"/>
                <a:cs typeface="Lato"/>
                <a:sym typeface="Lato"/>
              </a:defRPr>
            </a:lvl9pPr>
          </a:lstStyle>
          <a:p/>
        </p:txBody>
      </p:sp>
      <p:sp>
        <p:nvSpPr>
          <p:cNvPr id="144" name="Google Shape;144;p17"/>
          <p:cNvSpPr txBox="1"/>
          <p:nvPr>
            <p:ph idx="1" type="subTitle"/>
          </p:nvPr>
        </p:nvSpPr>
        <p:spPr>
          <a:xfrm>
            <a:off x="713250" y="1017725"/>
            <a:ext cx="7717500" cy="889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_1">
    <p:spTree>
      <p:nvGrpSpPr>
        <p:cNvPr id="145" name="Shape 145"/>
        <p:cNvGrpSpPr/>
        <p:nvPr/>
      </p:nvGrpSpPr>
      <p:grpSpPr>
        <a:xfrm>
          <a:off x="0" y="0"/>
          <a:ext cx="0" cy="0"/>
          <a:chOff x="0" y="0"/>
          <a:chExt cx="0" cy="0"/>
        </a:xfrm>
      </p:grpSpPr>
      <p:sp>
        <p:nvSpPr>
          <p:cNvPr id="146" name="Google Shape;146;p18"/>
          <p:cNvSpPr/>
          <p:nvPr/>
        </p:nvSpPr>
        <p:spPr>
          <a:xfrm>
            <a:off x="7069475" y="3282725"/>
            <a:ext cx="3701700" cy="3701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18"/>
          <p:cNvGrpSpPr/>
          <p:nvPr/>
        </p:nvGrpSpPr>
        <p:grpSpPr>
          <a:xfrm>
            <a:off x="-19050" y="232800"/>
            <a:ext cx="8930250" cy="5117250"/>
            <a:chOff x="-19050" y="232800"/>
            <a:chExt cx="8930250" cy="5117250"/>
          </a:xfrm>
        </p:grpSpPr>
        <p:sp>
          <p:nvSpPr>
            <p:cNvPr id="148" name="Google Shape;148;p1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 name="Google Shape;149;p18"/>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50" name="Google Shape;150;p18"/>
            <p:cNvCxnSpPr/>
            <p:nvPr/>
          </p:nvCxnSpPr>
          <p:spPr>
            <a:xfrm rot="10800000">
              <a:off x="8911200" y="4917150"/>
              <a:ext cx="0" cy="432900"/>
            </a:xfrm>
            <a:prstGeom prst="straightConnector1">
              <a:avLst/>
            </a:prstGeom>
            <a:noFill/>
            <a:ln cap="flat" cmpd="sng" w="19050">
              <a:solidFill>
                <a:schemeClr val="dk1"/>
              </a:solidFill>
              <a:prstDash val="solid"/>
              <a:round/>
              <a:headEnd len="med" w="med" type="none"/>
              <a:tailEnd len="med" w="med" type="none"/>
            </a:ln>
          </p:spPr>
        </p:cxnSp>
      </p:grpSp>
      <p:sp>
        <p:nvSpPr>
          <p:cNvPr id="151" name="Google Shape;151;p18"/>
          <p:cNvSpPr txBox="1"/>
          <p:nvPr>
            <p:ph type="title"/>
          </p:nvPr>
        </p:nvSpPr>
        <p:spPr>
          <a:xfrm>
            <a:off x="72232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
        <p:nvSpPr>
          <p:cNvPr id="152" name="Google Shape;152;p18"/>
          <p:cNvSpPr txBox="1"/>
          <p:nvPr>
            <p:ph idx="1" type="subTitle"/>
          </p:nvPr>
        </p:nvSpPr>
        <p:spPr>
          <a:xfrm>
            <a:off x="713175" y="1421525"/>
            <a:ext cx="5945400" cy="2600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3"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 name="Google Shape;157;p19"/>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58" name="Google Shape;158;p19"/>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59" name="Google Shape;15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0" name="Google Shape;160;p19"/>
          <p:cNvSpPr txBox="1"/>
          <p:nvPr>
            <p:ph idx="1" type="subTitle"/>
          </p:nvPr>
        </p:nvSpPr>
        <p:spPr>
          <a:xfrm>
            <a:off x="977801"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1" name="Google Shape;161;p19"/>
          <p:cNvSpPr txBox="1"/>
          <p:nvPr>
            <p:ph idx="2" type="subTitle"/>
          </p:nvPr>
        </p:nvSpPr>
        <p:spPr>
          <a:xfrm>
            <a:off x="345074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2" name="Google Shape;162;p19"/>
          <p:cNvSpPr txBox="1"/>
          <p:nvPr>
            <p:ph idx="3" type="subTitle"/>
          </p:nvPr>
        </p:nvSpPr>
        <p:spPr>
          <a:xfrm>
            <a:off x="592369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3" name="Google Shape;163;p19"/>
          <p:cNvSpPr txBox="1"/>
          <p:nvPr>
            <p:ph idx="4" type="subTitle"/>
          </p:nvPr>
        </p:nvSpPr>
        <p:spPr>
          <a:xfrm>
            <a:off x="977803"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4" name="Google Shape;164;p19"/>
          <p:cNvSpPr txBox="1"/>
          <p:nvPr>
            <p:ph idx="5" type="subTitle"/>
          </p:nvPr>
        </p:nvSpPr>
        <p:spPr>
          <a:xfrm>
            <a:off x="345074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5" name="Google Shape;165;p19"/>
          <p:cNvSpPr txBox="1"/>
          <p:nvPr>
            <p:ph idx="6" type="subTitle"/>
          </p:nvPr>
        </p:nvSpPr>
        <p:spPr>
          <a:xfrm>
            <a:off x="592369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66"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0" name="Google Shape;170;p20"/>
            <p:cNvCxnSpPr/>
            <p:nvPr/>
          </p:nvCxnSpPr>
          <p:spPr>
            <a:xfrm>
              <a:off x="-725" y="2668450"/>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1" name="Google Shape;171;p20"/>
            <p:cNvCxnSpPr/>
            <p:nvPr/>
          </p:nvCxnSpPr>
          <p:spPr>
            <a:xfrm>
              <a:off x="-725" y="3793800"/>
              <a:ext cx="939900" cy="0"/>
            </a:xfrm>
            <a:prstGeom prst="straightConnector1">
              <a:avLst/>
            </a:prstGeom>
            <a:noFill/>
            <a:ln cap="flat" cmpd="sng" w="19050">
              <a:solidFill>
                <a:schemeClr val="dk1"/>
              </a:solidFill>
              <a:prstDash val="solid"/>
              <a:round/>
              <a:headEnd len="med" w="med" type="none"/>
              <a:tailEnd len="med" w="med" type="none"/>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4" name="Google Shape;174;p20"/>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75" name="Google Shape;175;p20"/>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76" name="Google Shape;176;p20"/>
          <p:cNvSpPr txBox="1"/>
          <p:nvPr>
            <p:ph type="title"/>
          </p:nvPr>
        </p:nvSpPr>
        <p:spPr>
          <a:xfrm>
            <a:off x="713225"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7" name="Google Shape;177;p20"/>
          <p:cNvSpPr txBox="1"/>
          <p:nvPr>
            <p:ph idx="1" type="subTitle"/>
          </p:nvPr>
        </p:nvSpPr>
        <p:spPr>
          <a:xfrm>
            <a:off x="1731050" y="1640570"/>
            <a:ext cx="6613200" cy="530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8" name="Google Shape;178;p20"/>
          <p:cNvSpPr txBox="1"/>
          <p:nvPr>
            <p:ph idx="2" type="subTitle"/>
          </p:nvPr>
        </p:nvSpPr>
        <p:spPr>
          <a:xfrm>
            <a:off x="1731050" y="280036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9" name="Google Shape;179;p20"/>
          <p:cNvSpPr txBox="1"/>
          <p:nvPr>
            <p:ph idx="3" type="subTitle"/>
          </p:nvPr>
        </p:nvSpPr>
        <p:spPr>
          <a:xfrm>
            <a:off x="1731050" y="395745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80" name="Google Shape;180;p20"/>
          <p:cNvSpPr txBox="1"/>
          <p:nvPr>
            <p:ph idx="4" type="subTitle"/>
          </p:nvPr>
        </p:nvSpPr>
        <p:spPr>
          <a:xfrm>
            <a:off x="1731050" y="1241275"/>
            <a:ext cx="6613200" cy="5304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1" name="Google Shape;181;p20"/>
          <p:cNvSpPr txBox="1"/>
          <p:nvPr>
            <p:ph idx="5" type="subTitle"/>
          </p:nvPr>
        </p:nvSpPr>
        <p:spPr>
          <a:xfrm>
            <a:off x="1731050" y="2395400"/>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2" name="Google Shape;182;p20"/>
          <p:cNvSpPr txBox="1"/>
          <p:nvPr>
            <p:ph idx="6" type="subTitle"/>
          </p:nvPr>
        </p:nvSpPr>
        <p:spPr>
          <a:xfrm>
            <a:off x="1731050" y="3546826"/>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3"/>
            <p:cNvCxnSpPr/>
            <p:nvPr/>
          </p:nvCxnSpPr>
          <p:spPr>
            <a:xfrm rot="10800000">
              <a:off x="713225" y="-62550"/>
              <a:ext cx="0" cy="596100"/>
            </a:xfrm>
            <a:prstGeom prst="straightConnector1">
              <a:avLst/>
            </a:prstGeom>
            <a:noFill/>
            <a:ln cap="flat" cmpd="sng" w="19050">
              <a:solidFill>
                <a:schemeClr val="dk1"/>
              </a:solidFill>
              <a:prstDash val="solid"/>
              <a:round/>
              <a:headEnd len="med" w="med" type="none"/>
              <a:tailEnd len="med" w="med" type="none"/>
            </a:ln>
          </p:spPr>
        </p:cxnSp>
        <p:cxnSp>
          <p:nvCxnSpPr>
            <p:cNvPr id="21" name="Google Shape;21;p3"/>
            <p:cNvCxnSpPr/>
            <p:nvPr/>
          </p:nvCxnSpPr>
          <p:spPr>
            <a:xfrm>
              <a:off x="8430775" y="4608450"/>
              <a:ext cx="0" cy="539100"/>
            </a:xfrm>
            <a:prstGeom prst="straightConnector1">
              <a:avLst/>
            </a:prstGeom>
            <a:noFill/>
            <a:ln cap="flat" cmpd="sng" w="19050">
              <a:solidFill>
                <a:schemeClr val="dk1"/>
              </a:solidFill>
              <a:prstDash val="solid"/>
              <a:round/>
              <a:headEnd len="med" w="med" type="none"/>
              <a:tailEnd len="med" w="med" type="none"/>
            </a:ln>
          </p:spPr>
        </p:cxnSp>
      </p:grpSp>
      <p:sp>
        <p:nvSpPr>
          <p:cNvPr id="22" name="Google Shape;22;p3"/>
          <p:cNvSpPr txBox="1"/>
          <p:nvPr>
            <p:ph type="title"/>
          </p:nvPr>
        </p:nvSpPr>
        <p:spPr>
          <a:xfrm>
            <a:off x="1216475" y="1977150"/>
            <a:ext cx="50676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3" name="Google Shape;23;p3"/>
          <p:cNvSpPr txBox="1"/>
          <p:nvPr>
            <p:ph hasCustomPrompt="1" idx="2" type="title"/>
          </p:nvPr>
        </p:nvSpPr>
        <p:spPr>
          <a:xfrm>
            <a:off x="720000" y="533550"/>
            <a:ext cx="824400" cy="7050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6000"/>
              <a:buNone/>
              <a:defRPr sz="33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 name="Google Shape;24;p3"/>
          <p:cNvSpPr txBox="1"/>
          <p:nvPr>
            <p:ph idx="1" type="subTitle"/>
          </p:nvPr>
        </p:nvSpPr>
        <p:spPr>
          <a:xfrm>
            <a:off x="1216475" y="2730750"/>
            <a:ext cx="5067600" cy="43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183"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21"/>
            <p:cNvCxnSpPr/>
            <p:nvPr/>
          </p:nvCxnSpPr>
          <p:spPr>
            <a:xfrm rot="10800000">
              <a:off x="232200" y="-60100"/>
              <a:ext cx="0" cy="296700"/>
            </a:xfrm>
            <a:prstGeom prst="straightConnector1">
              <a:avLst/>
            </a:prstGeom>
            <a:noFill/>
            <a:ln cap="flat" cmpd="sng" w="19050">
              <a:solidFill>
                <a:schemeClr val="dk1"/>
              </a:solidFill>
              <a:prstDash val="solid"/>
              <a:round/>
              <a:headEnd len="med" w="med" type="none"/>
              <a:tailEnd len="med" w="med" type="none"/>
            </a:ln>
          </p:spPr>
        </p:cxnSp>
        <p:cxnSp>
          <p:nvCxnSpPr>
            <p:cNvPr id="188" name="Google Shape;188;p21"/>
            <p:cNvCxnSpPr/>
            <p:nvPr/>
          </p:nvCxnSpPr>
          <p:spPr>
            <a:xfrm>
              <a:off x="8904900" y="4917300"/>
              <a:ext cx="397500" cy="0"/>
            </a:xfrm>
            <a:prstGeom prst="straightConnector1">
              <a:avLst/>
            </a:prstGeom>
            <a:noFill/>
            <a:ln cap="flat" cmpd="sng" w="19050">
              <a:solidFill>
                <a:schemeClr val="dk1"/>
              </a:solidFill>
              <a:prstDash val="solid"/>
              <a:round/>
              <a:headEnd len="med" w="med" type="none"/>
              <a:tailEnd len="med" w="med" type="none"/>
            </a:ln>
          </p:spPr>
        </p:cxnSp>
      </p:grpSp>
      <p:sp>
        <p:nvSpPr>
          <p:cNvPr id="189" name="Google Shape;18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0" name="Google Shape;190;p21"/>
          <p:cNvSpPr txBox="1"/>
          <p:nvPr>
            <p:ph idx="1" type="subTitle"/>
          </p:nvPr>
        </p:nvSpPr>
        <p:spPr>
          <a:xfrm>
            <a:off x="2032350" y="1565625"/>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1" name="Google Shape;191;p21"/>
          <p:cNvSpPr txBox="1"/>
          <p:nvPr>
            <p:ph idx="2" type="subTitle"/>
          </p:nvPr>
        </p:nvSpPr>
        <p:spPr>
          <a:xfrm>
            <a:off x="2641957" y="2723563"/>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2" name="Google Shape;192;p21"/>
          <p:cNvSpPr txBox="1"/>
          <p:nvPr>
            <p:ph idx="3" type="subTitle"/>
          </p:nvPr>
        </p:nvSpPr>
        <p:spPr>
          <a:xfrm>
            <a:off x="3251557" y="3881500"/>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3" name="Google Shape;193;p21"/>
          <p:cNvSpPr txBox="1"/>
          <p:nvPr>
            <p:ph idx="4" type="subTitle"/>
          </p:nvPr>
        </p:nvSpPr>
        <p:spPr>
          <a:xfrm>
            <a:off x="2032350" y="1253625"/>
            <a:ext cx="4876800" cy="427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4" name="Google Shape;194;p21"/>
          <p:cNvSpPr txBox="1"/>
          <p:nvPr>
            <p:ph idx="5" type="subTitle"/>
          </p:nvPr>
        </p:nvSpPr>
        <p:spPr>
          <a:xfrm>
            <a:off x="2641950" y="241227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5" name="Google Shape;195;p21"/>
          <p:cNvSpPr txBox="1"/>
          <p:nvPr>
            <p:ph idx="6" type="subTitle"/>
          </p:nvPr>
        </p:nvSpPr>
        <p:spPr>
          <a:xfrm>
            <a:off x="3251550" y="357092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6"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22"/>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01" name="Google Shape;201;p22"/>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02" name="Google Shape;20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3" name="Google Shape;203;p22"/>
          <p:cNvSpPr txBox="1"/>
          <p:nvPr>
            <p:ph idx="1" type="subTitle"/>
          </p:nvPr>
        </p:nvSpPr>
        <p:spPr>
          <a:xfrm>
            <a:off x="1762571"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4" name="Google Shape;204;p22"/>
          <p:cNvSpPr txBox="1"/>
          <p:nvPr>
            <p:ph idx="2" type="subTitle"/>
          </p:nvPr>
        </p:nvSpPr>
        <p:spPr>
          <a:xfrm>
            <a:off x="5132667"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5" name="Google Shape;205;p22"/>
          <p:cNvSpPr txBox="1"/>
          <p:nvPr>
            <p:ph idx="3" type="subTitle"/>
          </p:nvPr>
        </p:nvSpPr>
        <p:spPr>
          <a:xfrm>
            <a:off x="1762571"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6" name="Google Shape;206;p22"/>
          <p:cNvSpPr txBox="1"/>
          <p:nvPr>
            <p:ph idx="4" type="subTitle"/>
          </p:nvPr>
        </p:nvSpPr>
        <p:spPr>
          <a:xfrm>
            <a:off x="5132667"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7" name="Google Shape;207;p22"/>
          <p:cNvSpPr txBox="1"/>
          <p:nvPr>
            <p:ph idx="5" type="subTitle"/>
          </p:nvPr>
        </p:nvSpPr>
        <p:spPr>
          <a:xfrm>
            <a:off x="1762571"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8" name="Google Shape;208;p22"/>
          <p:cNvSpPr txBox="1"/>
          <p:nvPr>
            <p:ph idx="6" type="subTitle"/>
          </p:nvPr>
        </p:nvSpPr>
        <p:spPr>
          <a:xfrm>
            <a:off x="5132667"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9" name="Google Shape;209;p22"/>
          <p:cNvSpPr txBox="1"/>
          <p:nvPr>
            <p:ph idx="7" type="subTitle"/>
          </p:nvPr>
        </p:nvSpPr>
        <p:spPr>
          <a:xfrm>
            <a:off x="1762571"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10" name="Google Shape;210;p22"/>
          <p:cNvSpPr txBox="1"/>
          <p:nvPr>
            <p:ph idx="8" type="subTitle"/>
          </p:nvPr>
        </p:nvSpPr>
        <p:spPr>
          <a:xfrm>
            <a:off x="5132667"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spTree>
      <p:nvGrpSpPr>
        <p:cNvPr id="21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5" name="Google Shape;215;p23"/>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16" name="Google Shape;216;p23"/>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217" name="Google Shape;217;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23"/>
          <p:cNvSpPr txBox="1"/>
          <p:nvPr>
            <p:ph idx="1" type="subTitle"/>
          </p:nvPr>
        </p:nvSpPr>
        <p:spPr>
          <a:xfrm>
            <a:off x="874134"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19" name="Google Shape;219;p23"/>
          <p:cNvSpPr txBox="1"/>
          <p:nvPr>
            <p:ph idx="2" type="subTitle"/>
          </p:nvPr>
        </p:nvSpPr>
        <p:spPr>
          <a:xfrm>
            <a:off x="3319800"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0" name="Google Shape;220;p23"/>
          <p:cNvSpPr txBox="1"/>
          <p:nvPr>
            <p:ph idx="3" type="subTitle"/>
          </p:nvPr>
        </p:nvSpPr>
        <p:spPr>
          <a:xfrm>
            <a:off x="874134"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1" name="Google Shape;221;p23"/>
          <p:cNvSpPr txBox="1"/>
          <p:nvPr>
            <p:ph idx="4" type="subTitle"/>
          </p:nvPr>
        </p:nvSpPr>
        <p:spPr>
          <a:xfrm>
            <a:off x="3319800"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2" name="Google Shape;222;p23"/>
          <p:cNvSpPr txBox="1"/>
          <p:nvPr>
            <p:ph idx="5" type="subTitle"/>
          </p:nvPr>
        </p:nvSpPr>
        <p:spPr>
          <a:xfrm>
            <a:off x="5765466"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3" name="Google Shape;223;p23"/>
          <p:cNvSpPr txBox="1"/>
          <p:nvPr>
            <p:ph idx="6" type="subTitle"/>
          </p:nvPr>
        </p:nvSpPr>
        <p:spPr>
          <a:xfrm>
            <a:off x="5765466"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4" name="Google Shape;224;p23"/>
          <p:cNvSpPr txBox="1"/>
          <p:nvPr>
            <p:ph idx="7" type="subTitle"/>
          </p:nvPr>
        </p:nvSpPr>
        <p:spPr>
          <a:xfrm>
            <a:off x="872334"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5" name="Google Shape;225;p23"/>
          <p:cNvSpPr txBox="1"/>
          <p:nvPr>
            <p:ph idx="8" type="subTitle"/>
          </p:nvPr>
        </p:nvSpPr>
        <p:spPr>
          <a:xfrm>
            <a:off x="3318000"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6" name="Google Shape;226;p23"/>
          <p:cNvSpPr txBox="1"/>
          <p:nvPr>
            <p:ph idx="9" type="subTitle"/>
          </p:nvPr>
        </p:nvSpPr>
        <p:spPr>
          <a:xfrm>
            <a:off x="5763666"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7" name="Google Shape;227;p23"/>
          <p:cNvSpPr txBox="1"/>
          <p:nvPr>
            <p:ph idx="13" type="subTitle"/>
          </p:nvPr>
        </p:nvSpPr>
        <p:spPr>
          <a:xfrm>
            <a:off x="872334"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8" name="Google Shape;228;p23"/>
          <p:cNvSpPr txBox="1"/>
          <p:nvPr>
            <p:ph idx="14" type="subTitle"/>
          </p:nvPr>
        </p:nvSpPr>
        <p:spPr>
          <a:xfrm>
            <a:off x="3318000"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9" name="Google Shape;229;p23"/>
          <p:cNvSpPr txBox="1"/>
          <p:nvPr>
            <p:ph idx="15" type="subTitle"/>
          </p:nvPr>
        </p:nvSpPr>
        <p:spPr>
          <a:xfrm>
            <a:off x="5763666"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230" name="Shape 230"/>
        <p:cNvGrpSpPr/>
        <p:nvPr/>
      </p:nvGrpSpPr>
      <p:grpSpPr>
        <a:xfrm>
          <a:off x="0" y="0"/>
          <a:ext cx="0" cy="0"/>
          <a:chOff x="0" y="0"/>
          <a:chExt cx="0" cy="0"/>
        </a:xfrm>
      </p:grpSpPr>
      <p:sp>
        <p:nvSpPr>
          <p:cNvPr id="231" name="Google Shape;231;p24"/>
          <p:cNvSpPr/>
          <p:nvPr/>
        </p:nvSpPr>
        <p:spPr>
          <a:xfrm>
            <a:off x="6309175" y="248697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4"/>
          <p:cNvGrpSpPr/>
          <p:nvPr/>
        </p:nvGrpSpPr>
        <p:grpSpPr>
          <a:xfrm>
            <a:off x="-69525" y="539500"/>
            <a:ext cx="9455500" cy="4069200"/>
            <a:chOff x="-69525" y="539500"/>
            <a:chExt cx="9455500" cy="4069200"/>
          </a:xfrm>
        </p:grpSpPr>
        <p:grpSp>
          <p:nvGrpSpPr>
            <p:cNvPr id="233" name="Google Shape;233;p24"/>
            <p:cNvGrpSpPr/>
            <p:nvPr/>
          </p:nvGrpSpPr>
          <p:grpSpPr>
            <a:xfrm>
              <a:off x="713225" y="539500"/>
              <a:ext cx="8672750" cy="4069200"/>
              <a:chOff x="713225" y="539500"/>
              <a:chExt cx="8672750" cy="4069200"/>
            </a:xfrm>
          </p:grpSpPr>
          <p:sp>
            <p:nvSpPr>
              <p:cNvPr id="234" name="Google Shape;234;p24"/>
              <p:cNvSpPr/>
              <p:nvPr/>
            </p:nvSpPr>
            <p:spPr>
              <a:xfrm>
                <a:off x="713225" y="539500"/>
                <a:ext cx="7717500" cy="4069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5" name="Google Shape;235;p24"/>
              <p:cNvCxnSpPr/>
              <p:nvPr/>
            </p:nvCxnSpPr>
            <p:spPr>
              <a:xfrm>
                <a:off x="8407675" y="4608575"/>
                <a:ext cx="978300" cy="0"/>
              </a:xfrm>
              <a:prstGeom prst="straightConnector1">
                <a:avLst/>
              </a:prstGeom>
              <a:noFill/>
              <a:ln cap="flat" cmpd="sng" w="19050">
                <a:solidFill>
                  <a:schemeClr val="dk1"/>
                </a:solidFill>
                <a:prstDash val="solid"/>
                <a:round/>
                <a:headEnd len="med" w="med" type="none"/>
                <a:tailEnd len="med" w="med" type="none"/>
              </a:ln>
            </p:spPr>
          </p:cxnSp>
        </p:grpSp>
        <p:cxnSp>
          <p:nvCxnSpPr>
            <p:cNvPr id="236" name="Google Shape;236;p24"/>
            <p:cNvCxnSpPr/>
            <p:nvPr/>
          </p:nvCxnSpPr>
          <p:spPr>
            <a:xfrm rot="10800000">
              <a:off x="-69525" y="539500"/>
              <a:ext cx="789000" cy="0"/>
            </a:xfrm>
            <a:prstGeom prst="straightConnector1">
              <a:avLst/>
            </a:prstGeom>
            <a:noFill/>
            <a:ln cap="flat" cmpd="sng" w="19050">
              <a:solidFill>
                <a:schemeClr val="dk1"/>
              </a:solidFill>
              <a:prstDash val="solid"/>
              <a:round/>
              <a:headEnd len="med" w="med" type="none"/>
              <a:tailEnd len="med" w="med" type="none"/>
            </a:ln>
          </p:spPr>
        </p:cxnSp>
      </p:grpSp>
      <p:sp>
        <p:nvSpPr>
          <p:cNvPr id="237" name="Google Shape;237;p24"/>
          <p:cNvSpPr txBox="1"/>
          <p:nvPr>
            <p:ph hasCustomPrompt="1" type="title"/>
          </p:nvPr>
        </p:nvSpPr>
        <p:spPr>
          <a:xfrm>
            <a:off x="707575" y="539500"/>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8" name="Google Shape;238;p24"/>
          <p:cNvSpPr txBox="1"/>
          <p:nvPr>
            <p:ph idx="1" type="subTitle"/>
          </p:nvPr>
        </p:nvSpPr>
        <p:spPr>
          <a:xfrm>
            <a:off x="707575" y="1308392"/>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39" name="Google Shape;239;p24"/>
          <p:cNvSpPr txBox="1"/>
          <p:nvPr>
            <p:ph hasCustomPrompt="1" idx="2" type="title"/>
          </p:nvPr>
        </p:nvSpPr>
        <p:spPr>
          <a:xfrm>
            <a:off x="707575" y="1901349"/>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0" name="Google Shape;240;p24"/>
          <p:cNvSpPr txBox="1"/>
          <p:nvPr>
            <p:ph idx="3" type="subTitle"/>
          </p:nvPr>
        </p:nvSpPr>
        <p:spPr>
          <a:xfrm>
            <a:off x="707575" y="2670245"/>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41" name="Google Shape;241;p24"/>
          <p:cNvSpPr txBox="1"/>
          <p:nvPr>
            <p:ph hasCustomPrompt="1" idx="4" type="title"/>
          </p:nvPr>
        </p:nvSpPr>
        <p:spPr>
          <a:xfrm>
            <a:off x="707575" y="3263198"/>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2" name="Google Shape;242;p24"/>
          <p:cNvSpPr txBox="1"/>
          <p:nvPr>
            <p:ph idx="5" type="subTitle"/>
          </p:nvPr>
        </p:nvSpPr>
        <p:spPr>
          <a:xfrm>
            <a:off x="707575" y="4032098"/>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243"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7" name="Google Shape;247;p25"/>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48" name="Google Shape;248;p25"/>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49" name="Google Shape;249;p25"/>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250"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4" name="Google Shape;254;p26"/>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55" name="Google Shape;255;p26"/>
            <p:cNvCxnSpPr/>
            <p:nvPr/>
          </p:nvCxnSpPr>
          <p:spPr>
            <a:xfrm rot="10800000">
              <a:off x="232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256" name="Google Shape;256;p26"/>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57" name="Shape 257"/>
        <p:cNvGrpSpPr/>
        <p:nvPr/>
      </p:nvGrpSpPr>
      <p:grpSpPr>
        <a:xfrm>
          <a:off x="0" y="0"/>
          <a:ext cx="0" cy="0"/>
          <a:chOff x="0" y="0"/>
          <a:chExt cx="0" cy="0"/>
        </a:xfrm>
      </p:grpSpPr>
      <p:sp>
        <p:nvSpPr>
          <p:cNvPr id="258" name="Google Shape;258;p27"/>
          <p:cNvSpPr/>
          <p:nvPr/>
        </p:nvSpPr>
        <p:spPr>
          <a:xfrm>
            <a:off x="6677100" y="-9050"/>
            <a:ext cx="5161500" cy="51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7"/>
          <p:cNvGrpSpPr/>
          <p:nvPr/>
        </p:nvGrpSpPr>
        <p:grpSpPr>
          <a:xfrm>
            <a:off x="713223" y="-79050"/>
            <a:ext cx="8791100" cy="4687625"/>
            <a:chOff x="-669332" y="-79050"/>
            <a:chExt cx="10173707" cy="4687625"/>
          </a:xfrm>
        </p:grpSpPr>
        <p:sp>
          <p:nvSpPr>
            <p:cNvPr id="260" name="Google Shape;260;p27"/>
            <p:cNvSpPr/>
            <p:nvPr/>
          </p:nvSpPr>
          <p:spPr>
            <a:xfrm>
              <a:off x="-669325" y="533550"/>
              <a:ext cx="91002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 name="Google Shape;261;p27"/>
            <p:cNvCxnSpPr/>
            <p:nvPr/>
          </p:nvCxnSpPr>
          <p:spPr>
            <a:xfrm rot="10800000">
              <a:off x="-669332" y="-79050"/>
              <a:ext cx="0" cy="624900"/>
            </a:xfrm>
            <a:prstGeom prst="straightConnector1">
              <a:avLst/>
            </a:prstGeom>
            <a:noFill/>
            <a:ln cap="flat" cmpd="sng" w="19050">
              <a:solidFill>
                <a:schemeClr val="dk1"/>
              </a:solidFill>
              <a:prstDash val="solid"/>
              <a:round/>
              <a:headEnd len="med" w="med" type="none"/>
              <a:tailEnd len="med" w="med" type="none"/>
            </a:ln>
          </p:spPr>
        </p:cxnSp>
        <p:cxnSp>
          <p:nvCxnSpPr>
            <p:cNvPr id="262" name="Google Shape;262;p27"/>
            <p:cNvCxnSpPr/>
            <p:nvPr/>
          </p:nvCxnSpPr>
          <p:spPr>
            <a:xfrm>
              <a:off x="8425275" y="4608575"/>
              <a:ext cx="1079100" cy="0"/>
            </a:xfrm>
            <a:prstGeom prst="straightConnector1">
              <a:avLst/>
            </a:prstGeom>
            <a:noFill/>
            <a:ln cap="flat" cmpd="sng" w="19050">
              <a:solidFill>
                <a:schemeClr val="dk1"/>
              </a:solidFill>
              <a:prstDash val="solid"/>
              <a:round/>
              <a:headEnd len="med" w="med" type="none"/>
              <a:tailEnd len="med" w="med" type="none"/>
            </a:ln>
          </p:spPr>
        </p:cxnSp>
      </p:grpSp>
      <p:sp>
        <p:nvSpPr>
          <p:cNvPr id="263" name="Google Shape;263;p27"/>
          <p:cNvSpPr txBox="1"/>
          <p:nvPr>
            <p:ph type="title"/>
          </p:nvPr>
        </p:nvSpPr>
        <p:spPr>
          <a:xfrm>
            <a:off x="1094263" y="7783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4" name="Google Shape;264;p27"/>
          <p:cNvSpPr txBox="1"/>
          <p:nvPr>
            <p:ph idx="1" type="subTitle"/>
          </p:nvPr>
        </p:nvSpPr>
        <p:spPr>
          <a:xfrm>
            <a:off x="1094225" y="1651512"/>
            <a:ext cx="4448100" cy="1224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 name="Google Shape;265;p27"/>
          <p:cNvSpPr txBox="1"/>
          <p:nvPr/>
        </p:nvSpPr>
        <p:spPr>
          <a:xfrm>
            <a:off x="1094225" y="3383825"/>
            <a:ext cx="5797200" cy="55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sz="1200">
                <a:solidFill>
                  <a:schemeClr val="dk1"/>
                </a:solidFill>
                <a:latin typeface="Hanken Grotesk"/>
                <a:ea typeface="Hanken Grotesk"/>
                <a:cs typeface="Hanken Grotesk"/>
                <a:sym typeface="Hanken Grotesk"/>
              </a:rPr>
              <a:t>CREDITS: This presentation template was created by </a:t>
            </a:r>
            <a:r>
              <a:rPr b="1" lang="en" sz="1200" u="sng">
                <a:solidFill>
                  <a:schemeClr val="dk1"/>
                </a:solidFill>
                <a:latin typeface="Hanken Grotesk"/>
                <a:ea typeface="Hanken Grotesk"/>
                <a:cs typeface="Hanken Grotesk"/>
                <a:sym typeface="Hanken Grotesk"/>
                <a:hlinkClick r:id="rId2">
                  <a:extLst>
                    <a:ext uri="{A12FA001-AC4F-418D-AE19-62706E023703}">
                      <ahyp:hlinkClr val="tx"/>
                    </a:ext>
                  </a:extLst>
                </a:hlinkClick>
              </a:rPr>
              <a:t>Slidesgo</a:t>
            </a:r>
            <a:r>
              <a:rPr b="1" lang="en" sz="1200">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includes icons by</a:t>
            </a:r>
            <a:r>
              <a:rPr b="1" lang="en" sz="1200">
                <a:solidFill>
                  <a:schemeClr val="dk1"/>
                </a:solidFill>
                <a:latin typeface="Hanken Grotesk"/>
                <a:ea typeface="Hanken Grotesk"/>
                <a:cs typeface="Hanken Grotesk"/>
                <a:sym typeface="Hanken Grotesk"/>
              </a:rPr>
              <a:t> </a:t>
            </a:r>
            <a:r>
              <a:rPr b="1" lang="en" sz="12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Flaticon</a:t>
            </a:r>
            <a:r>
              <a:rPr b="1" lang="en" sz="1200">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infographics &amp; images by </a:t>
            </a:r>
            <a:r>
              <a:rPr b="1" lang="en" sz="1200" u="sng">
                <a:solidFill>
                  <a:schemeClr val="dk1"/>
                </a:solidFill>
                <a:latin typeface="Hanken Grotesk"/>
                <a:ea typeface="Hanken Grotesk"/>
                <a:cs typeface="Hanken Grotesk"/>
                <a:sym typeface="Hanken Grotesk"/>
                <a:hlinkClick r:id="rId4">
                  <a:extLst>
                    <a:ext uri="{A12FA001-AC4F-418D-AE19-62706E023703}">
                      <ahyp:hlinkClr val="tx"/>
                    </a:ext>
                  </a:extLst>
                </a:hlinkClick>
              </a:rPr>
              <a:t>Freepik</a:t>
            </a:r>
            <a:r>
              <a:rPr b="1" lang="en" sz="1200" u="sng">
                <a:solidFill>
                  <a:schemeClr val="dk1"/>
                </a:solidFill>
                <a:latin typeface="Hanken Grotesk"/>
                <a:ea typeface="Hanken Grotesk"/>
                <a:cs typeface="Hanken Grotesk"/>
                <a:sym typeface="Hanken Grotesk"/>
              </a:rPr>
              <a:t> </a:t>
            </a:r>
            <a:endParaRPr b="1" sz="1200"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266"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272" name="Google Shape;272;p28"/>
              <p:cNvCxnSpPr/>
              <p:nvPr/>
            </p:nvCxnSpPr>
            <p:spPr>
              <a:xfrm rot="10800000">
                <a:off x="8911200" y="4917300"/>
                <a:ext cx="0" cy="284100"/>
              </a:xfrm>
              <a:prstGeom prst="straightConnector1">
                <a:avLst/>
              </a:prstGeom>
              <a:noFill/>
              <a:ln cap="flat" cmpd="sng" w="19050">
                <a:solidFill>
                  <a:schemeClr val="dk1"/>
                </a:solidFill>
                <a:prstDash val="solid"/>
                <a:round/>
                <a:headEnd len="med" w="med" type="none"/>
                <a:tailEnd len="med" w="med" type="none"/>
              </a:ln>
            </p:spPr>
          </p:cxn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273"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 name="Google Shape;277;p29"/>
            <p:cNvCxnSpPr/>
            <p:nvPr/>
          </p:nvCxnSpPr>
          <p:spPr>
            <a:xfrm>
              <a:off x="8911200" y="232800"/>
              <a:ext cx="366000" cy="0"/>
            </a:xfrm>
            <a:prstGeom prst="straightConnector1">
              <a:avLst/>
            </a:prstGeom>
            <a:noFill/>
            <a:ln cap="flat" cmpd="sng" w="19050">
              <a:solidFill>
                <a:schemeClr val="dk1"/>
              </a:solidFill>
              <a:prstDash val="solid"/>
              <a:round/>
              <a:headEnd len="med" w="med" type="none"/>
              <a:tailEnd len="med" w="med" type="none"/>
            </a:ln>
          </p:spPr>
        </p:cxnSp>
        <p:cxnSp>
          <p:nvCxnSpPr>
            <p:cNvPr id="278" name="Google Shape;278;p29"/>
            <p:cNvCxnSpPr/>
            <p:nvPr/>
          </p:nvCxnSpPr>
          <p:spPr>
            <a:xfrm>
              <a:off x="232200" y="4917300"/>
              <a:ext cx="1200" cy="29100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30" name="Google Shape;30;p4"/>
            <p:cNvCxnSpPr/>
            <p:nvPr/>
          </p:nvCxnSpPr>
          <p:spPr>
            <a:xfrm>
              <a:off x="8911200" y="4917300"/>
              <a:ext cx="0" cy="342900"/>
            </a:xfrm>
            <a:prstGeom prst="straightConnector1">
              <a:avLst/>
            </a:prstGeom>
            <a:noFill/>
            <a:ln cap="flat" cmpd="sng" w="19050">
              <a:solidFill>
                <a:schemeClr val="dk1"/>
              </a:solidFill>
              <a:prstDash val="solid"/>
              <a:round/>
              <a:headEnd len="med" w="med" type="none"/>
              <a:tailEnd len="med" w="med" type="none"/>
            </a:ln>
          </p:spPr>
        </p:cxnSp>
      </p:grpSp>
      <p:sp>
        <p:nvSpPr>
          <p:cNvPr id="31" name="Google Shape;3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4"/>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SzPts val="800"/>
              <a:buChar char="●"/>
              <a:defRPr>
                <a:latin typeface="Hanken Grotesk"/>
                <a:ea typeface="Hanken Grotesk"/>
                <a:cs typeface="Hanken Grotesk"/>
                <a:sym typeface="Hanken Grotesk"/>
              </a:defRPr>
            </a:lvl1pPr>
            <a:lvl2pPr indent="-304800" lvl="1" marL="914400" rtl="0">
              <a:spcBef>
                <a:spcPts val="0"/>
              </a:spcBef>
              <a:spcAft>
                <a:spcPts val="0"/>
              </a:spcAft>
              <a:buSzPts val="1200"/>
              <a:buChar char="○"/>
              <a:defRPr>
                <a:latin typeface="Hanken Grotesk"/>
                <a:ea typeface="Hanken Grotesk"/>
                <a:cs typeface="Hanken Grotesk"/>
                <a:sym typeface="Hanken Grotesk"/>
              </a:defRPr>
            </a:lvl2pPr>
            <a:lvl3pPr indent="-304800" lvl="2" marL="1371600" rtl="0">
              <a:lnSpc>
                <a:spcPct val="115000"/>
              </a:lnSpc>
              <a:spcBef>
                <a:spcPts val="0"/>
              </a:spcBef>
              <a:spcAft>
                <a:spcPts val="0"/>
              </a:spcAft>
              <a:buSzPts val="1200"/>
              <a:buChar char="■"/>
              <a:defRPr/>
            </a:lvl3pPr>
            <a:lvl4pPr indent="-304800" lvl="3" marL="1828800" rtl="0">
              <a:lnSpc>
                <a:spcPct val="115000"/>
              </a:lnSpc>
              <a:spcBef>
                <a:spcPts val="0"/>
              </a:spcBef>
              <a:spcAft>
                <a:spcPts val="0"/>
              </a:spcAft>
              <a:buSzPts val="1200"/>
              <a:buChar char="●"/>
              <a:defRPr/>
            </a:lvl4pPr>
            <a:lvl5pPr indent="-304800" lvl="4" marL="2286000" rtl="0">
              <a:lnSpc>
                <a:spcPct val="115000"/>
              </a:lnSpc>
              <a:spcBef>
                <a:spcPts val="0"/>
              </a:spcBef>
              <a:spcAft>
                <a:spcPts val="0"/>
              </a:spcAft>
              <a:buSzPts val="1200"/>
              <a:buChar char="○"/>
              <a:defRPr/>
            </a:lvl5pPr>
            <a:lvl6pPr indent="-304800" lvl="5" marL="2743200" rtl="0">
              <a:lnSpc>
                <a:spcPct val="115000"/>
              </a:lnSpc>
              <a:spcBef>
                <a:spcPts val="0"/>
              </a:spcBef>
              <a:spcAft>
                <a:spcPts val="0"/>
              </a:spcAft>
              <a:buSzPts val="1200"/>
              <a:buChar char="■"/>
              <a:defRPr/>
            </a:lvl6pPr>
            <a:lvl7pPr indent="-304800" lvl="6" marL="3200400" rtl="0">
              <a:lnSpc>
                <a:spcPct val="115000"/>
              </a:lnSpc>
              <a:spcBef>
                <a:spcPts val="0"/>
              </a:spcBef>
              <a:spcAft>
                <a:spcPts val="0"/>
              </a:spcAft>
              <a:buSzPts val="1200"/>
              <a:buChar char="●"/>
              <a:defRPr/>
            </a:lvl7pPr>
            <a:lvl8pPr indent="-304800" lvl="7" marL="3657600" rtl="0">
              <a:lnSpc>
                <a:spcPct val="115000"/>
              </a:lnSpc>
              <a:spcBef>
                <a:spcPts val="0"/>
              </a:spcBef>
              <a:spcAft>
                <a:spcPts val="0"/>
              </a:spcAft>
              <a:buSzPts val="1200"/>
              <a:buChar char="○"/>
              <a:defRPr/>
            </a:lvl8pPr>
            <a:lvl9pPr indent="-304800" lvl="8" marL="4114800" rtl="0">
              <a:lnSpc>
                <a:spcPct val="115000"/>
              </a:lnSpc>
              <a:spcBef>
                <a:spcPts val="0"/>
              </a:spcBef>
              <a:spcAft>
                <a:spcPts val="0"/>
              </a:spcAft>
              <a:buSzPts val="12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 name="Google Shape;37;p5"/>
            <p:cNvCxnSpPr/>
            <p:nvPr/>
          </p:nvCxnSpPr>
          <p:spPr>
            <a:xfrm rot="10800000">
              <a:off x="-771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38" name="Google Shape;38;p5"/>
            <p:cNvCxnSpPr/>
            <p:nvPr/>
          </p:nvCxnSpPr>
          <p:spPr>
            <a:xfrm rot="10800000">
              <a:off x="8911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39" name="Google Shape;3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subTitle"/>
          </p:nvPr>
        </p:nvSpPr>
        <p:spPr>
          <a:xfrm>
            <a:off x="4651268"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2800"/>
              <a:buChar char="○"/>
              <a:defRPr sz="2800"/>
            </a:lvl2pPr>
            <a:lvl3pPr lvl="2" rtl="0" algn="ctr">
              <a:lnSpc>
                <a:spcPct val="115000"/>
              </a:lnSpc>
              <a:spcBef>
                <a:spcPts val="0"/>
              </a:spcBef>
              <a:spcAft>
                <a:spcPts val="0"/>
              </a:spcAft>
              <a:buSzPts val="2800"/>
              <a:buChar char="■"/>
              <a:defRPr sz="2800"/>
            </a:lvl3pPr>
            <a:lvl4pPr lvl="3" rtl="0" algn="ctr">
              <a:lnSpc>
                <a:spcPct val="115000"/>
              </a:lnSpc>
              <a:spcBef>
                <a:spcPts val="0"/>
              </a:spcBef>
              <a:spcAft>
                <a:spcPts val="0"/>
              </a:spcAft>
              <a:buSzPts val="2800"/>
              <a:buChar char="●"/>
              <a:defRPr sz="2800"/>
            </a:lvl4pPr>
            <a:lvl5pPr lvl="4" rtl="0" algn="ctr">
              <a:lnSpc>
                <a:spcPct val="115000"/>
              </a:lnSpc>
              <a:spcBef>
                <a:spcPts val="0"/>
              </a:spcBef>
              <a:spcAft>
                <a:spcPts val="0"/>
              </a:spcAft>
              <a:buSzPts val="2800"/>
              <a:buChar char="○"/>
              <a:defRPr sz="2800"/>
            </a:lvl5pPr>
            <a:lvl6pPr lvl="5" rtl="0" algn="ctr">
              <a:lnSpc>
                <a:spcPct val="115000"/>
              </a:lnSpc>
              <a:spcBef>
                <a:spcPts val="0"/>
              </a:spcBef>
              <a:spcAft>
                <a:spcPts val="0"/>
              </a:spcAft>
              <a:buSzPts val="2800"/>
              <a:buChar char="■"/>
              <a:defRPr sz="2800"/>
            </a:lvl6pPr>
            <a:lvl7pPr lvl="6" rtl="0" algn="ctr">
              <a:lnSpc>
                <a:spcPct val="115000"/>
              </a:lnSpc>
              <a:spcBef>
                <a:spcPts val="0"/>
              </a:spcBef>
              <a:spcAft>
                <a:spcPts val="0"/>
              </a:spcAft>
              <a:buSzPts val="2800"/>
              <a:buChar char="●"/>
              <a:defRPr sz="2800"/>
            </a:lvl7pPr>
            <a:lvl8pPr lvl="7" rtl="0" algn="ctr">
              <a:lnSpc>
                <a:spcPct val="115000"/>
              </a:lnSpc>
              <a:spcBef>
                <a:spcPts val="0"/>
              </a:spcBef>
              <a:spcAft>
                <a:spcPts val="0"/>
              </a:spcAft>
              <a:buSzPts val="2800"/>
              <a:buChar char="○"/>
              <a:defRPr sz="2800"/>
            </a:lvl8pPr>
            <a:lvl9pPr lvl="8" rtl="0" algn="ctr">
              <a:lnSpc>
                <a:spcPct val="115000"/>
              </a:lnSpc>
              <a:spcBef>
                <a:spcPts val="0"/>
              </a:spcBef>
              <a:spcAft>
                <a:spcPts val="0"/>
              </a:spcAft>
              <a:buSzPts val="2800"/>
              <a:buChar char="■"/>
              <a:defRPr sz="2800"/>
            </a:lvl9pPr>
          </a:lstStyle>
          <a:p/>
        </p:txBody>
      </p:sp>
      <p:sp>
        <p:nvSpPr>
          <p:cNvPr id="41" name="Google Shape;41;p5"/>
          <p:cNvSpPr txBox="1"/>
          <p:nvPr>
            <p:ph idx="2" type="subTitle"/>
          </p:nvPr>
        </p:nvSpPr>
        <p:spPr>
          <a:xfrm>
            <a:off x="720000"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Char char="○"/>
              <a:defRPr sz="2800"/>
            </a:lvl2pPr>
            <a:lvl3pPr lvl="2" rtl="0" algn="ctr">
              <a:lnSpc>
                <a:spcPct val="115000"/>
              </a:lnSpc>
              <a:spcBef>
                <a:spcPts val="0"/>
              </a:spcBef>
              <a:spcAft>
                <a:spcPts val="0"/>
              </a:spcAft>
              <a:buSzPts val="1400"/>
              <a:buChar char="■"/>
              <a:defRPr sz="2800"/>
            </a:lvl3pPr>
            <a:lvl4pPr lvl="3" rtl="0" algn="ctr">
              <a:lnSpc>
                <a:spcPct val="115000"/>
              </a:lnSpc>
              <a:spcBef>
                <a:spcPts val="0"/>
              </a:spcBef>
              <a:spcAft>
                <a:spcPts val="0"/>
              </a:spcAft>
              <a:buSzPts val="1400"/>
              <a:buChar char="●"/>
              <a:defRPr sz="2800"/>
            </a:lvl4pPr>
            <a:lvl5pPr lvl="4" rtl="0" algn="ctr">
              <a:lnSpc>
                <a:spcPct val="115000"/>
              </a:lnSpc>
              <a:spcBef>
                <a:spcPts val="0"/>
              </a:spcBef>
              <a:spcAft>
                <a:spcPts val="0"/>
              </a:spcAft>
              <a:buSzPts val="1400"/>
              <a:buChar char="○"/>
              <a:defRPr sz="2800"/>
            </a:lvl5pPr>
            <a:lvl6pPr lvl="5" rtl="0" algn="ctr">
              <a:lnSpc>
                <a:spcPct val="115000"/>
              </a:lnSpc>
              <a:spcBef>
                <a:spcPts val="0"/>
              </a:spcBef>
              <a:spcAft>
                <a:spcPts val="0"/>
              </a:spcAft>
              <a:buSzPts val="1400"/>
              <a:buChar char="■"/>
              <a:defRPr sz="2800"/>
            </a:lvl6pPr>
            <a:lvl7pPr lvl="6" rtl="0" algn="ctr">
              <a:lnSpc>
                <a:spcPct val="115000"/>
              </a:lnSpc>
              <a:spcBef>
                <a:spcPts val="0"/>
              </a:spcBef>
              <a:spcAft>
                <a:spcPts val="0"/>
              </a:spcAft>
              <a:buSzPts val="1400"/>
              <a:buChar char="●"/>
              <a:defRPr sz="2800"/>
            </a:lvl7pPr>
            <a:lvl8pPr lvl="7" rtl="0" algn="ctr">
              <a:lnSpc>
                <a:spcPct val="115000"/>
              </a:lnSpc>
              <a:spcBef>
                <a:spcPts val="0"/>
              </a:spcBef>
              <a:spcAft>
                <a:spcPts val="0"/>
              </a:spcAft>
              <a:buSzPts val="1400"/>
              <a:buChar char="○"/>
              <a:defRPr sz="2800"/>
            </a:lvl8pPr>
            <a:lvl9pPr lvl="8" rtl="0" algn="ctr">
              <a:lnSpc>
                <a:spcPct val="115000"/>
              </a:lnSpc>
              <a:spcBef>
                <a:spcPts val="0"/>
              </a:spcBef>
              <a:spcAft>
                <a:spcPts val="0"/>
              </a:spcAft>
              <a:buSzPts val="1400"/>
              <a:buChar char="■"/>
              <a:defRPr sz="2800"/>
            </a:lvl9pPr>
          </a:lstStyle>
          <a:p/>
        </p:txBody>
      </p:sp>
      <p:sp>
        <p:nvSpPr>
          <p:cNvPr id="42" name="Google Shape;42;p5"/>
          <p:cNvSpPr txBox="1"/>
          <p:nvPr>
            <p:ph idx="3" type="subTitle"/>
          </p:nvPr>
        </p:nvSpPr>
        <p:spPr>
          <a:xfrm>
            <a:off x="720000" y="1451250"/>
            <a:ext cx="3772800" cy="361500"/>
          </a:xfrm>
          <a:prstGeom prst="rect">
            <a:avLst/>
          </a:prstGeom>
        </p:spPr>
        <p:txBody>
          <a:bodyPr anchorCtr="0" anchor="b" bIns="91425" lIns="91425" spcFirstLastPara="1" rIns="91425" wrap="square" tIns="91425">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
        <p:nvSpPr>
          <p:cNvPr id="43" name="Google Shape;43;p5"/>
          <p:cNvSpPr txBox="1"/>
          <p:nvPr>
            <p:ph idx="4" type="subTitle"/>
          </p:nvPr>
        </p:nvSpPr>
        <p:spPr>
          <a:xfrm>
            <a:off x="4651268" y="1451250"/>
            <a:ext cx="3772800" cy="361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 name="Google Shape;49;p6"/>
              <p:cNvCxnSpPr/>
              <p:nvPr/>
            </p:nvCxnSpPr>
            <p:spPr>
              <a:xfrm rot="10800000">
                <a:off x="8911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50" name="Google Shape;50;p6"/>
              <p:cNvCxnSpPr/>
              <p:nvPr/>
            </p:nvCxnSpPr>
            <p:spPr>
              <a:xfrm rot="10800000">
                <a:off x="232200" y="4917300"/>
                <a:ext cx="0" cy="284100"/>
              </a:xfrm>
              <a:prstGeom prst="straightConnector1">
                <a:avLst/>
              </a:prstGeom>
              <a:noFill/>
              <a:ln cap="flat" cmpd="sng" w="19050">
                <a:solidFill>
                  <a:schemeClr val="dk1"/>
                </a:solidFill>
                <a:prstDash val="solid"/>
                <a:round/>
                <a:headEnd len="med" w="med" type="none"/>
                <a:tailEnd len="med" w="med" type="none"/>
              </a:ln>
            </p:spPr>
          </p:cxnSp>
        </p:grpSp>
        <p:sp>
          <p:nvSpPr>
            <p:cNvPr id="51" name="Google Shape;51;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 name="Google Shape;55;p7"/>
          <p:cNvGrpSpPr/>
          <p:nvPr/>
        </p:nvGrpSpPr>
        <p:grpSpPr>
          <a:xfrm>
            <a:off x="-19050" y="-16000"/>
            <a:ext cx="8930250" cy="4933300"/>
            <a:chOff x="-19050" y="-16000"/>
            <a:chExt cx="8930250" cy="4933300"/>
          </a:xfrm>
        </p:grpSpPr>
        <p:sp>
          <p:nvSpPr>
            <p:cNvPr id="56" name="Google Shape;56;p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 name="Google Shape;57;p7"/>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58" name="Google Shape;58;p7"/>
            <p:cNvCxnSpPr/>
            <p:nvPr/>
          </p:nvCxnSpPr>
          <p:spPr>
            <a:xfrm rot="10800000">
              <a:off x="8911200" y="-16000"/>
              <a:ext cx="0" cy="258900"/>
            </a:xfrm>
            <a:prstGeom prst="straightConnector1">
              <a:avLst/>
            </a:prstGeom>
            <a:noFill/>
            <a:ln cap="flat" cmpd="sng" w="19050">
              <a:solidFill>
                <a:schemeClr val="dk1"/>
              </a:solidFill>
              <a:prstDash val="solid"/>
              <a:round/>
              <a:headEnd len="med" w="med" type="none"/>
              <a:tailEnd len="med" w="med" type="none"/>
            </a:ln>
          </p:spPr>
        </p:cxnSp>
      </p:grpSp>
      <p:sp>
        <p:nvSpPr>
          <p:cNvPr id="59" name="Google Shape;59;p7"/>
          <p:cNvSpPr txBox="1"/>
          <p:nvPr>
            <p:ph type="title"/>
          </p:nvPr>
        </p:nvSpPr>
        <p:spPr>
          <a:xfrm>
            <a:off x="720000" y="448050"/>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0" name="Google Shape;60;p7"/>
          <p:cNvSpPr txBox="1"/>
          <p:nvPr>
            <p:ph idx="1" type="subTitle"/>
          </p:nvPr>
        </p:nvSpPr>
        <p:spPr>
          <a:xfrm>
            <a:off x="1733625" y="1361025"/>
            <a:ext cx="6580200" cy="29061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atin typeface="Hanken Grotesk"/>
                <a:ea typeface="Hanken Grotesk"/>
                <a:cs typeface="Hanken Grotesk"/>
                <a:sym typeface="Hanken Grotesk"/>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cap="flat" cmpd="sng" w="19050">
              <a:solidFill>
                <a:schemeClr val="dk1"/>
              </a:solidFill>
              <a:prstDash val="solid"/>
              <a:round/>
              <a:headEnd len="med" w="med" type="none"/>
              <a:tailEnd len="med" w="med" type="none"/>
            </a:ln>
          </p:spPr>
        </p:cxnSp>
        <p:cxnSp>
          <p:nvCxnSpPr>
            <p:cNvPr id="66" name="Google Shape;66;p8"/>
            <p:cNvCxnSpPr/>
            <p:nvPr/>
          </p:nvCxnSpPr>
          <p:spPr>
            <a:xfrm rot="10800000">
              <a:off x="-25" y="4608575"/>
              <a:ext cx="740700" cy="0"/>
            </a:xfrm>
            <a:prstGeom prst="straightConnector1">
              <a:avLst/>
            </a:prstGeom>
            <a:noFill/>
            <a:ln cap="flat" cmpd="sng" w="19050">
              <a:solidFill>
                <a:schemeClr val="dk1"/>
              </a:solidFill>
              <a:prstDash val="solid"/>
              <a:round/>
              <a:headEnd len="med" w="med" type="none"/>
              <a:tailEnd len="med" w="med" type="none"/>
            </a:ln>
          </p:spPr>
        </p:cxnSp>
      </p:grpSp>
      <p:sp>
        <p:nvSpPr>
          <p:cNvPr id="67" name="Google Shape;67;p8"/>
          <p:cNvSpPr txBox="1"/>
          <p:nvPr>
            <p:ph type="title"/>
          </p:nvPr>
        </p:nvSpPr>
        <p:spPr>
          <a:xfrm>
            <a:off x="1644450" y="1733400"/>
            <a:ext cx="5855100" cy="760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 name="Google Shape;72;p9"/>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73" name="Google Shape;73;p9"/>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74" name="Google Shape;74;p9"/>
          <p:cNvSpPr txBox="1"/>
          <p:nvPr>
            <p:ph type="title"/>
          </p:nvPr>
        </p:nvSpPr>
        <p:spPr>
          <a:xfrm>
            <a:off x="3496850" y="1021763"/>
            <a:ext cx="4294800" cy="2095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 name="Google Shape;75;p9"/>
          <p:cNvSpPr txBox="1"/>
          <p:nvPr>
            <p:ph idx="1" type="subTitle"/>
          </p:nvPr>
        </p:nvSpPr>
        <p:spPr>
          <a:xfrm>
            <a:off x="3496850" y="3117038"/>
            <a:ext cx="4294800" cy="100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6" name="Shape 76"/>
        <p:cNvGrpSpPr/>
        <p:nvPr/>
      </p:nvGrpSpPr>
      <p:grpSpPr>
        <a:xfrm>
          <a:off x="0" y="0"/>
          <a:ext cx="0" cy="0"/>
          <a:chOff x="0" y="0"/>
          <a:chExt cx="0" cy="0"/>
        </a:xfrm>
      </p:grpSpPr>
      <p:sp>
        <p:nvSpPr>
          <p:cNvPr id="77" name="Google Shape;77;p10"/>
          <p:cNvSpPr/>
          <p:nvPr>
            <p:ph idx="2" type="pic"/>
          </p:nvPr>
        </p:nvSpPr>
        <p:spPr>
          <a:xfrm>
            <a:off x="0" y="0"/>
            <a:ext cx="9144000" cy="5143500"/>
          </a:xfrm>
          <a:prstGeom prst="rect">
            <a:avLst/>
          </a:prstGeom>
          <a:noFill/>
          <a:ln>
            <a:noFill/>
          </a:ln>
        </p:spPr>
      </p:sp>
      <p:sp>
        <p:nvSpPr>
          <p:cNvPr id="78" name="Google Shape;78;p10"/>
          <p:cNvSpPr txBox="1"/>
          <p:nvPr>
            <p:ph type="title"/>
          </p:nvPr>
        </p:nvSpPr>
        <p:spPr>
          <a:xfrm>
            <a:off x="720000" y="4045175"/>
            <a:ext cx="7710900" cy="563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28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p:txBody>
      </p:sp>
      <p:sp>
        <p:nvSpPr>
          <p:cNvPr id="7" name="Google Shape;7;p1"/>
          <p:cNvSpPr txBox="1"/>
          <p:nvPr>
            <p:ph idx="1" type="body"/>
          </p:nvPr>
        </p:nvSpPr>
        <p:spPr>
          <a:xfrm>
            <a:off x="71340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indent="-317500" lvl="1" marL="9144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indent="-317500" lvl="2" marL="13716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indent="-317500" lvl="3" marL="18288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indent="-317500" lvl="4" marL="22860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indent="-317500" lvl="5" marL="27432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indent="-317500" lvl="6" marL="32004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indent="-317500" lvl="7" marL="36576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indent="-317500" lvl="8" marL="41148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6.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3.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14.png"/><Relationship Id="rId6"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1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2.png"/><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0"/>
          <p:cNvSpPr txBox="1"/>
          <p:nvPr>
            <p:ph type="ctrTitle"/>
          </p:nvPr>
        </p:nvSpPr>
        <p:spPr>
          <a:xfrm>
            <a:off x="1087125" y="1670213"/>
            <a:ext cx="5897400" cy="13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Machine Learning 101</a:t>
            </a:r>
            <a:endParaRPr/>
          </a:p>
        </p:txBody>
      </p:sp>
      <p:sp>
        <p:nvSpPr>
          <p:cNvPr id="284" name="Google Shape;284;p30"/>
          <p:cNvSpPr txBox="1"/>
          <p:nvPr>
            <p:ph idx="1" type="subTitle"/>
          </p:nvPr>
        </p:nvSpPr>
        <p:spPr>
          <a:xfrm>
            <a:off x="1087125" y="2997488"/>
            <a:ext cx="58974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Saifeldeen Adel, CEO </a:t>
            </a:r>
            <a:endParaRPr>
              <a:latin typeface="Hanken Grotesk"/>
              <a:ea typeface="Hanken Grotesk"/>
              <a:cs typeface="Hanken Grotesk"/>
              <a:sym typeface="Hanken Grotesk"/>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Supervised Learning</a:t>
            </a:r>
            <a:endParaRPr/>
          </a:p>
        </p:txBody>
      </p:sp>
      <p:pic>
        <p:nvPicPr>
          <p:cNvPr id="374" name="Google Shape;374;p39"/>
          <p:cNvPicPr preferRelativeResize="0"/>
          <p:nvPr/>
        </p:nvPicPr>
        <p:blipFill>
          <a:blip r:embed="rId3">
            <a:alphaModFix/>
          </a:blip>
          <a:stretch>
            <a:fillRect/>
          </a:stretch>
        </p:blipFill>
        <p:spPr>
          <a:xfrm>
            <a:off x="1492975" y="1277925"/>
            <a:ext cx="5753100" cy="3505200"/>
          </a:xfrm>
          <a:prstGeom prst="rect">
            <a:avLst/>
          </a:prstGeom>
          <a:noFill/>
          <a:ln>
            <a:noFill/>
          </a:ln>
        </p:spPr>
      </p:pic>
      <p:sp>
        <p:nvSpPr>
          <p:cNvPr id="375" name="Google Shape;375;p39"/>
          <p:cNvSpPr txBox="1"/>
          <p:nvPr/>
        </p:nvSpPr>
        <p:spPr>
          <a:xfrm>
            <a:off x="785375" y="977875"/>
            <a:ext cx="692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Let’s learn some keywords: Dataset, feature, label, target, training set, testing set</a:t>
            </a:r>
            <a:endParaRPr>
              <a:solidFill>
                <a:schemeClr val="dk1"/>
              </a:solidFill>
              <a:latin typeface="Hanken Grotesk"/>
              <a:ea typeface="Hanken Grotesk"/>
              <a:cs typeface="Hanken Grotesk"/>
              <a:sym typeface="Hanken Grotes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Supervised Learning</a:t>
            </a:r>
            <a:endParaRPr/>
          </a:p>
        </p:txBody>
      </p:sp>
      <p:sp>
        <p:nvSpPr>
          <p:cNvPr id="381" name="Google Shape;381;p40"/>
          <p:cNvSpPr txBox="1"/>
          <p:nvPr/>
        </p:nvSpPr>
        <p:spPr>
          <a:xfrm>
            <a:off x="785375" y="977875"/>
            <a:ext cx="443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Let’s learn some keywords: overfitting, underfitting</a:t>
            </a:r>
            <a:endParaRPr>
              <a:solidFill>
                <a:schemeClr val="dk1"/>
              </a:solidFill>
              <a:latin typeface="Hanken Grotesk"/>
              <a:ea typeface="Hanken Grotesk"/>
              <a:cs typeface="Hanken Grotesk"/>
              <a:sym typeface="Hanken Grotesk"/>
            </a:endParaRPr>
          </a:p>
        </p:txBody>
      </p:sp>
      <p:pic>
        <p:nvPicPr>
          <p:cNvPr id="382" name="Google Shape;382;p40"/>
          <p:cNvPicPr preferRelativeResize="0"/>
          <p:nvPr/>
        </p:nvPicPr>
        <p:blipFill>
          <a:blip r:embed="rId3">
            <a:alphaModFix/>
          </a:blip>
          <a:stretch>
            <a:fillRect/>
          </a:stretch>
        </p:blipFill>
        <p:spPr>
          <a:xfrm>
            <a:off x="2308350" y="1468875"/>
            <a:ext cx="4286250" cy="3038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Supervised Learning</a:t>
            </a:r>
            <a:endParaRPr/>
          </a:p>
        </p:txBody>
      </p:sp>
      <p:sp>
        <p:nvSpPr>
          <p:cNvPr id="388" name="Google Shape;388;p41"/>
          <p:cNvSpPr txBox="1"/>
          <p:nvPr/>
        </p:nvSpPr>
        <p:spPr>
          <a:xfrm>
            <a:off x="785375" y="977875"/>
            <a:ext cx="443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Let’s learn some keywords: </a:t>
            </a:r>
            <a:r>
              <a:rPr lang="en">
                <a:solidFill>
                  <a:schemeClr val="dk1"/>
                </a:solidFill>
                <a:latin typeface="Hanken Grotesk"/>
                <a:ea typeface="Hanken Grotesk"/>
                <a:cs typeface="Hanken Grotesk"/>
                <a:sym typeface="Hanken Grotesk"/>
              </a:rPr>
              <a:t>overfitting, underfitting</a:t>
            </a:r>
            <a:endParaRPr>
              <a:solidFill>
                <a:schemeClr val="dk1"/>
              </a:solidFill>
              <a:latin typeface="Hanken Grotesk"/>
              <a:ea typeface="Hanken Grotesk"/>
              <a:cs typeface="Hanken Grotesk"/>
              <a:sym typeface="Hanken Grotesk"/>
            </a:endParaRPr>
          </a:p>
        </p:txBody>
      </p:sp>
      <p:pic>
        <p:nvPicPr>
          <p:cNvPr id="389" name="Google Shape;389;p41"/>
          <p:cNvPicPr preferRelativeResize="0"/>
          <p:nvPr/>
        </p:nvPicPr>
        <p:blipFill>
          <a:blip r:embed="rId3">
            <a:alphaModFix/>
          </a:blip>
          <a:stretch>
            <a:fillRect/>
          </a:stretch>
        </p:blipFill>
        <p:spPr>
          <a:xfrm>
            <a:off x="4535200" y="1714975"/>
            <a:ext cx="3380250" cy="2396200"/>
          </a:xfrm>
          <a:prstGeom prst="rect">
            <a:avLst/>
          </a:prstGeom>
          <a:noFill/>
          <a:ln>
            <a:noFill/>
          </a:ln>
        </p:spPr>
      </p:pic>
      <p:sp>
        <p:nvSpPr>
          <p:cNvPr id="390" name="Google Shape;390;p41"/>
          <p:cNvSpPr/>
          <p:nvPr/>
        </p:nvSpPr>
        <p:spPr>
          <a:xfrm>
            <a:off x="4949134" y="2020013"/>
            <a:ext cx="2629449" cy="1276507"/>
          </a:xfrm>
          <a:custGeom>
            <a:rect b="b" l="l" r="r" t="t"/>
            <a:pathLst>
              <a:path extrusionOk="0" h="64748" w="133373">
                <a:moveTo>
                  <a:pt x="10177" y="0"/>
                </a:moveTo>
                <a:cubicBezTo>
                  <a:pt x="8483" y="3029"/>
                  <a:pt x="116" y="15194"/>
                  <a:pt x="13" y="18171"/>
                </a:cubicBezTo>
                <a:cubicBezTo>
                  <a:pt x="-90" y="21148"/>
                  <a:pt x="8021" y="15553"/>
                  <a:pt x="9561" y="17863"/>
                </a:cubicBezTo>
                <a:cubicBezTo>
                  <a:pt x="11101" y="20173"/>
                  <a:pt x="5352" y="31672"/>
                  <a:pt x="9253" y="32031"/>
                </a:cubicBezTo>
                <a:cubicBezTo>
                  <a:pt x="13154" y="32390"/>
                  <a:pt x="30864" y="18017"/>
                  <a:pt x="32968" y="20019"/>
                </a:cubicBezTo>
                <a:cubicBezTo>
                  <a:pt x="35073" y="22021"/>
                  <a:pt x="19929" y="39680"/>
                  <a:pt x="21880" y="44043"/>
                </a:cubicBezTo>
                <a:cubicBezTo>
                  <a:pt x="23831" y="48406"/>
                  <a:pt x="39487" y="42760"/>
                  <a:pt x="44672" y="46199"/>
                </a:cubicBezTo>
                <a:cubicBezTo>
                  <a:pt x="49857" y="49638"/>
                  <a:pt x="49395" y="64113"/>
                  <a:pt x="52988" y="64678"/>
                </a:cubicBezTo>
                <a:cubicBezTo>
                  <a:pt x="56581" y="65243"/>
                  <a:pt x="61664" y="50152"/>
                  <a:pt x="66232" y="49587"/>
                </a:cubicBezTo>
                <a:cubicBezTo>
                  <a:pt x="70801" y="49022"/>
                  <a:pt x="76857" y="64062"/>
                  <a:pt x="80399" y="61290"/>
                </a:cubicBezTo>
                <a:cubicBezTo>
                  <a:pt x="83941" y="58518"/>
                  <a:pt x="81990" y="38807"/>
                  <a:pt x="87483" y="32955"/>
                </a:cubicBezTo>
                <a:cubicBezTo>
                  <a:pt x="92976" y="27103"/>
                  <a:pt x="108427" y="31312"/>
                  <a:pt x="113355" y="26179"/>
                </a:cubicBezTo>
                <a:cubicBezTo>
                  <a:pt x="118283" y="21046"/>
                  <a:pt x="113715" y="5749"/>
                  <a:pt x="117051" y="2156"/>
                </a:cubicBezTo>
                <a:cubicBezTo>
                  <a:pt x="120388" y="-1437"/>
                  <a:pt x="130654" y="4209"/>
                  <a:pt x="133374" y="4619"/>
                </a:cubicBezTo>
              </a:path>
            </a:pathLst>
          </a:custGeom>
          <a:noFill/>
          <a:ln cap="flat" cmpd="sng" w="28575">
            <a:solidFill>
              <a:srgbClr val="000000"/>
            </a:solidFill>
            <a:prstDash val="solid"/>
            <a:round/>
            <a:headEnd len="med" w="med" type="none"/>
            <a:tailEnd len="med" w="med" type="none"/>
          </a:ln>
        </p:spPr>
      </p:sp>
      <p:pic>
        <p:nvPicPr>
          <p:cNvPr id="391" name="Google Shape;391;p41"/>
          <p:cNvPicPr preferRelativeResize="0"/>
          <p:nvPr/>
        </p:nvPicPr>
        <p:blipFill>
          <a:blip r:embed="rId3">
            <a:alphaModFix/>
          </a:blip>
          <a:stretch>
            <a:fillRect/>
          </a:stretch>
        </p:blipFill>
        <p:spPr>
          <a:xfrm>
            <a:off x="823900" y="1714975"/>
            <a:ext cx="3380250" cy="2396200"/>
          </a:xfrm>
          <a:prstGeom prst="rect">
            <a:avLst/>
          </a:prstGeom>
          <a:noFill/>
          <a:ln>
            <a:noFill/>
          </a:ln>
        </p:spPr>
      </p:pic>
      <p:sp>
        <p:nvSpPr>
          <p:cNvPr id="392" name="Google Shape;392;p41"/>
          <p:cNvSpPr/>
          <p:nvPr/>
        </p:nvSpPr>
        <p:spPr>
          <a:xfrm>
            <a:off x="1279800" y="2070450"/>
            <a:ext cx="2209850" cy="1616975"/>
          </a:xfrm>
          <a:custGeom>
            <a:rect b="b" l="l" r="r" t="t"/>
            <a:pathLst>
              <a:path extrusionOk="0" h="64679" w="88394">
                <a:moveTo>
                  <a:pt x="0" y="0"/>
                </a:moveTo>
                <a:cubicBezTo>
                  <a:pt x="6827" y="7546"/>
                  <a:pt x="26231" y="34496"/>
                  <a:pt x="40963" y="45276"/>
                </a:cubicBezTo>
                <a:cubicBezTo>
                  <a:pt x="55695" y="56056"/>
                  <a:pt x="80489" y="61445"/>
                  <a:pt x="88394" y="64679"/>
                </a:cubicBezTo>
              </a:path>
            </a:pathLst>
          </a:custGeom>
          <a:noFill/>
          <a:ln cap="flat" cmpd="sng" w="28575">
            <a:solidFill>
              <a:schemeClr val="dk1"/>
            </a:solidFill>
            <a:prstDash val="solid"/>
            <a:round/>
            <a:headEnd len="med" w="med" type="none"/>
            <a:tailEnd len="med" w="med" type="none"/>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Supervised Learning</a:t>
            </a:r>
            <a:endParaRPr/>
          </a:p>
        </p:txBody>
      </p:sp>
      <p:sp>
        <p:nvSpPr>
          <p:cNvPr id="398" name="Google Shape;398;p42"/>
          <p:cNvSpPr txBox="1"/>
          <p:nvPr/>
        </p:nvSpPr>
        <p:spPr>
          <a:xfrm>
            <a:off x="785375" y="977875"/>
            <a:ext cx="443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Let’s learn some keywords: overfitting, underfitting</a:t>
            </a:r>
            <a:endParaRPr>
              <a:solidFill>
                <a:schemeClr val="dk1"/>
              </a:solidFill>
              <a:latin typeface="Hanken Grotesk"/>
              <a:ea typeface="Hanken Grotesk"/>
              <a:cs typeface="Hanken Grotesk"/>
              <a:sym typeface="Hanken Grotesk"/>
            </a:endParaRPr>
          </a:p>
        </p:txBody>
      </p:sp>
      <p:pic>
        <p:nvPicPr>
          <p:cNvPr id="399" name="Google Shape;399;p42"/>
          <p:cNvPicPr preferRelativeResize="0"/>
          <p:nvPr/>
        </p:nvPicPr>
        <p:blipFill>
          <a:blip r:embed="rId3">
            <a:alphaModFix/>
          </a:blip>
          <a:stretch>
            <a:fillRect/>
          </a:stretch>
        </p:blipFill>
        <p:spPr>
          <a:xfrm>
            <a:off x="2308350" y="1468875"/>
            <a:ext cx="4286250" cy="3038475"/>
          </a:xfrm>
          <a:prstGeom prst="rect">
            <a:avLst/>
          </a:prstGeom>
          <a:noFill/>
          <a:ln>
            <a:noFill/>
          </a:ln>
        </p:spPr>
      </p:pic>
      <p:sp>
        <p:nvSpPr>
          <p:cNvPr id="400" name="Google Shape;400;p42"/>
          <p:cNvSpPr/>
          <p:nvPr/>
        </p:nvSpPr>
        <p:spPr>
          <a:xfrm>
            <a:off x="2902850" y="1559548"/>
            <a:ext cx="3403950" cy="1831975"/>
          </a:xfrm>
          <a:custGeom>
            <a:rect b="b" l="l" r="r" t="t"/>
            <a:pathLst>
              <a:path extrusionOk="0" h="73279" w="136158">
                <a:moveTo>
                  <a:pt x="0" y="21392"/>
                </a:moveTo>
                <a:cubicBezTo>
                  <a:pt x="9753" y="30016"/>
                  <a:pt x="37216" y="75445"/>
                  <a:pt x="58519" y="73135"/>
                </a:cubicBezTo>
                <a:cubicBezTo>
                  <a:pt x="79822" y="70825"/>
                  <a:pt x="114984" y="19596"/>
                  <a:pt x="127817" y="7533"/>
                </a:cubicBezTo>
                <a:cubicBezTo>
                  <a:pt x="140650" y="-4530"/>
                  <a:pt x="134234" y="1886"/>
                  <a:pt x="135517" y="757"/>
                </a:cubicBezTo>
              </a:path>
            </a:pathLst>
          </a:custGeom>
          <a:noFill/>
          <a:ln cap="flat" cmpd="sng" w="38100">
            <a:solidFill>
              <a:schemeClr val="dk1"/>
            </a:solidFill>
            <a:prstDash val="solid"/>
            <a:round/>
            <a:headEnd len="med" w="med" type="none"/>
            <a:tailEnd len="med" w="med" type="none"/>
          </a:ln>
        </p:spPr>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a:t>
            </a:r>
            <a:endParaRPr/>
          </a:p>
        </p:txBody>
      </p:sp>
      <p:sp>
        <p:nvSpPr>
          <p:cNvPr id="406" name="Google Shape;406;p43"/>
          <p:cNvSpPr txBox="1"/>
          <p:nvPr/>
        </p:nvSpPr>
        <p:spPr>
          <a:xfrm>
            <a:off x="785375" y="977875"/>
            <a:ext cx="6922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Linear regression is used to predict a continuous target variable based on one or more input features. In the case of one feature, the goal is find the best straight line that represents the relationship between the feature and output.</a:t>
            </a:r>
            <a:endParaRPr>
              <a:solidFill>
                <a:schemeClr val="dk1"/>
              </a:solidFill>
              <a:latin typeface="Hanken Grotesk"/>
              <a:ea typeface="Hanken Grotesk"/>
              <a:cs typeface="Hanken Grotesk"/>
              <a:sym typeface="Hanken Grotesk"/>
            </a:endParaRPr>
          </a:p>
        </p:txBody>
      </p:sp>
      <p:pic>
        <p:nvPicPr>
          <p:cNvPr id="407" name="Google Shape;407;p43"/>
          <p:cNvPicPr preferRelativeResize="0"/>
          <p:nvPr/>
        </p:nvPicPr>
        <p:blipFill>
          <a:blip r:embed="rId3">
            <a:alphaModFix/>
          </a:blip>
          <a:stretch>
            <a:fillRect/>
          </a:stretch>
        </p:blipFill>
        <p:spPr>
          <a:xfrm>
            <a:off x="3870910" y="1878925"/>
            <a:ext cx="4377114" cy="2679850"/>
          </a:xfrm>
          <a:prstGeom prst="rect">
            <a:avLst/>
          </a:prstGeom>
          <a:noFill/>
          <a:ln>
            <a:noFill/>
          </a:ln>
        </p:spPr>
      </p:pic>
      <p:sp>
        <p:nvSpPr>
          <p:cNvPr id="408" name="Google Shape;408;p43"/>
          <p:cNvSpPr txBox="1"/>
          <p:nvPr/>
        </p:nvSpPr>
        <p:spPr>
          <a:xfrm>
            <a:off x="831575" y="2040550"/>
            <a:ext cx="1940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anken Grotesk"/>
                <a:ea typeface="Hanken Grotesk"/>
                <a:cs typeface="Hanken Grotesk"/>
                <a:sym typeface="Hanken Grotesk"/>
              </a:rPr>
              <a:t>Basic line equation</a:t>
            </a:r>
            <a:endParaRPr b="1">
              <a:solidFill>
                <a:schemeClr val="dk1"/>
              </a:solidFill>
              <a:latin typeface="Hanken Grotesk"/>
              <a:ea typeface="Hanken Grotesk"/>
              <a:cs typeface="Hanken Grotesk"/>
              <a:sym typeface="Hanken Grotesk"/>
            </a:endParaRPr>
          </a:p>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y</a:t>
            </a:r>
            <a:r>
              <a:rPr lang="en">
                <a:solidFill>
                  <a:schemeClr val="dk1"/>
                </a:solidFill>
                <a:latin typeface="Hanken Grotesk"/>
                <a:ea typeface="Hanken Grotesk"/>
                <a:cs typeface="Hanken Grotesk"/>
                <a:sym typeface="Hanken Grotesk"/>
              </a:rPr>
              <a:t> = m * x + b </a:t>
            </a:r>
            <a:endParaRPr>
              <a:solidFill>
                <a:schemeClr val="dk1"/>
              </a:solidFill>
              <a:latin typeface="Hanken Grotesk"/>
              <a:ea typeface="Hanken Grotesk"/>
              <a:cs typeface="Hanken Grotesk"/>
              <a:sym typeface="Hanken Grotesk"/>
            </a:endParaRPr>
          </a:p>
        </p:txBody>
      </p:sp>
      <p:sp>
        <p:nvSpPr>
          <p:cNvPr id="409" name="Google Shape;409;p43"/>
          <p:cNvSpPr txBox="1"/>
          <p:nvPr/>
        </p:nvSpPr>
        <p:spPr>
          <a:xfrm>
            <a:off x="862375" y="2733900"/>
            <a:ext cx="2679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anken Grotesk"/>
                <a:ea typeface="Hanken Grotesk"/>
                <a:cs typeface="Hanken Grotesk"/>
                <a:sym typeface="Hanken Grotesk"/>
              </a:rPr>
              <a:t>Feature: </a:t>
            </a:r>
            <a:r>
              <a:rPr lang="en">
                <a:solidFill>
                  <a:schemeClr val="dk1"/>
                </a:solidFill>
                <a:latin typeface="Hanken Grotesk"/>
                <a:ea typeface="Hanken Grotesk"/>
                <a:cs typeface="Hanken Grotesk"/>
                <a:sym typeface="Hanken Grotesk"/>
              </a:rPr>
              <a:t>x</a:t>
            </a:r>
            <a:endParaRPr>
              <a:solidFill>
                <a:schemeClr val="dk1"/>
              </a:solidFill>
              <a:latin typeface="Hanken Grotesk"/>
              <a:ea typeface="Hanken Grotesk"/>
              <a:cs typeface="Hanken Grotesk"/>
              <a:sym typeface="Hanken Grotesk"/>
            </a:endParaRPr>
          </a:p>
          <a:p>
            <a:pPr indent="0" lvl="0" marL="0" rtl="0" algn="l">
              <a:spcBef>
                <a:spcPts val="0"/>
              </a:spcBef>
              <a:spcAft>
                <a:spcPts val="0"/>
              </a:spcAft>
              <a:buNone/>
            </a:pPr>
            <a:r>
              <a:rPr b="1" lang="en">
                <a:solidFill>
                  <a:schemeClr val="dk1"/>
                </a:solidFill>
                <a:latin typeface="Hanken Grotesk"/>
                <a:ea typeface="Hanken Grotesk"/>
                <a:cs typeface="Hanken Grotesk"/>
                <a:sym typeface="Hanken Grotesk"/>
              </a:rPr>
              <a:t>Label: </a:t>
            </a:r>
            <a:r>
              <a:rPr lang="en">
                <a:solidFill>
                  <a:schemeClr val="dk1"/>
                </a:solidFill>
                <a:latin typeface="Hanken Grotesk"/>
                <a:ea typeface="Hanken Grotesk"/>
                <a:cs typeface="Hanken Grotesk"/>
                <a:sym typeface="Hanken Grotesk"/>
              </a:rPr>
              <a:t>y</a:t>
            </a:r>
            <a:endParaRPr>
              <a:solidFill>
                <a:schemeClr val="dk1"/>
              </a:solidFill>
              <a:latin typeface="Hanken Grotesk"/>
              <a:ea typeface="Hanken Grotesk"/>
              <a:cs typeface="Hanken Grotesk"/>
              <a:sym typeface="Hanken Grotesk"/>
            </a:endParaRPr>
          </a:p>
          <a:p>
            <a:pPr indent="0" lvl="0" marL="0" rtl="0" algn="l">
              <a:spcBef>
                <a:spcPts val="0"/>
              </a:spcBef>
              <a:spcAft>
                <a:spcPts val="0"/>
              </a:spcAft>
              <a:buNone/>
            </a:pPr>
            <a:r>
              <a:rPr b="1" lang="en">
                <a:solidFill>
                  <a:schemeClr val="dk1"/>
                </a:solidFill>
                <a:latin typeface="Hanken Grotesk"/>
                <a:ea typeface="Hanken Grotesk"/>
                <a:cs typeface="Hanken Grotesk"/>
                <a:sym typeface="Hanken Grotesk"/>
              </a:rPr>
              <a:t>Parameters to be fitted: </a:t>
            </a:r>
            <a:r>
              <a:rPr lang="en">
                <a:solidFill>
                  <a:schemeClr val="dk1"/>
                </a:solidFill>
                <a:latin typeface="Hanken Grotesk"/>
                <a:ea typeface="Hanken Grotesk"/>
                <a:cs typeface="Hanken Grotesk"/>
                <a:sym typeface="Hanken Grotesk"/>
              </a:rPr>
              <a:t>m, b</a:t>
            </a:r>
            <a:endParaRPr>
              <a:solidFill>
                <a:schemeClr val="dk1"/>
              </a:solidFill>
              <a:latin typeface="Hanken Grotesk"/>
              <a:ea typeface="Hanken Grotesk"/>
              <a:cs typeface="Hanken Grotesk"/>
              <a:sym typeface="Hanken Grotesk"/>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 - Starting</a:t>
            </a:r>
            <a:endParaRPr/>
          </a:p>
        </p:txBody>
      </p:sp>
      <p:sp>
        <p:nvSpPr>
          <p:cNvPr id="415" name="Google Shape;415;p44"/>
          <p:cNvSpPr txBox="1"/>
          <p:nvPr/>
        </p:nvSpPr>
        <p:spPr>
          <a:xfrm>
            <a:off x="785375" y="977875"/>
            <a:ext cx="692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Start with random parameters. There is now a cost, or error we can calculate.</a:t>
            </a:r>
            <a:endParaRPr>
              <a:solidFill>
                <a:schemeClr val="dk1"/>
              </a:solidFill>
              <a:latin typeface="Hanken Grotesk"/>
              <a:ea typeface="Hanken Grotesk"/>
              <a:cs typeface="Hanken Grotesk"/>
              <a:sym typeface="Hanken Grotesk"/>
            </a:endParaRPr>
          </a:p>
        </p:txBody>
      </p:sp>
      <p:pic>
        <p:nvPicPr>
          <p:cNvPr id="416" name="Google Shape;416;p44"/>
          <p:cNvPicPr preferRelativeResize="0"/>
          <p:nvPr/>
        </p:nvPicPr>
        <p:blipFill>
          <a:blip r:embed="rId3">
            <a:alphaModFix/>
          </a:blip>
          <a:stretch>
            <a:fillRect/>
          </a:stretch>
        </p:blipFill>
        <p:spPr>
          <a:xfrm>
            <a:off x="3870910" y="1878925"/>
            <a:ext cx="4377114" cy="2679850"/>
          </a:xfrm>
          <a:prstGeom prst="rect">
            <a:avLst/>
          </a:prstGeom>
          <a:noFill/>
          <a:ln>
            <a:noFill/>
          </a:ln>
        </p:spPr>
      </p:pic>
      <p:sp>
        <p:nvSpPr>
          <p:cNvPr id="417" name="Google Shape;417;p44"/>
          <p:cNvSpPr txBox="1"/>
          <p:nvPr/>
        </p:nvSpPr>
        <p:spPr>
          <a:xfrm>
            <a:off x="831575" y="2040550"/>
            <a:ext cx="1940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anken Grotesk"/>
                <a:ea typeface="Hanken Grotesk"/>
                <a:cs typeface="Hanken Grotesk"/>
                <a:sym typeface="Hanken Grotesk"/>
              </a:rPr>
              <a:t>Basic line equation</a:t>
            </a:r>
            <a:endParaRPr b="1">
              <a:solidFill>
                <a:schemeClr val="dk1"/>
              </a:solidFill>
              <a:latin typeface="Hanken Grotesk"/>
              <a:ea typeface="Hanken Grotesk"/>
              <a:cs typeface="Hanken Grotesk"/>
              <a:sym typeface="Hanken Grotesk"/>
            </a:endParaRPr>
          </a:p>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y = m * x + b </a:t>
            </a:r>
            <a:endParaRPr>
              <a:solidFill>
                <a:schemeClr val="dk1"/>
              </a:solidFill>
              <a:latin typeface="Hanken Grotesk"/>
              <a:ea typeface="Hanken Grotesk"/>
              <a:cs typeface="Hanken Grotesk"/>
              <a:sym typeface="Hanken Grotesk"/>
            </a:endParaRPr>
          </a:p>
        </p:txBody>
      </p:sp>
      <p:sp>
        <p:nvSpPr>
          <p:cNvPr id="418" name="Google Shape;418;p44"/>
          <p:cNvSpPr txBox="1"/>
          <p:nvPr/>
        </p:nvSpPr>
        <p:spPr>
          <a:xfrm>
            <a:off x="862375" y="2733900"/>
            <a:ext cx="2679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anken Grotesk"/>
                <a:ea typeface="Hanken Grotesk"/>
                <a:cs typeface="Hanken Grotesk"/>
                <a:sym typeface="Hanken Grotesk"/>
              </a:rPr>
              <a:t>m = 1</a:t>
            </a:r>
            <a:endParaRPr b="1">
              <a:solidFill>
                <a:schemeClr val="dk1"/>
              </a:solidFill>
              <a:latin typeface="Hanken Grotesk"/>
              <a:ea typeface="Hanken Grotesk"/>
              <a:cs typeface="Hanken Grotesk"/>
              <a:sym typeface="Hanken Grotesk"/>
            </a:endParaRPr>
          </a:p>
          <a:p>
            <a:pPr indent="0" lvl="0" marL="0" rtl="0" algn="l">
              <a:spcBef>
                <a:spcPts val="0"/>
              </a:spcBef>
              <a:spcAft>
                <a:spcPts val="0"/>
              </a:spcAft>
              <a:buNone/>
            </a:pPr>
            <a:r>
              <a:rPr b="1" lang="en">
                <a:solidFill>
                  <a:schemeClr val="dk1"/>
                </a:solidFill>
                <a:latin typeface="Hanken Grotesk"/>
                <a:ea typeface="Hanken Grotesk"/>
                <a:cs typeface="Hanken Grotesk"/>
                <a:sym typeface="Hanken Grotesk"/>
              </a:rPr>
              <a:t>b</a:t>
            </a:r>
            <a:r>
              <a:rPr b="1" lang="en">
                <a:solidFill>
                  <a:schemeClr val="dk1"/>
                </a:solidFill>
                <a:latin typeface="Hanken Grotesk"/>
                <a:ea typeface="Hanken Grotesk"/>
                <a:cs typeface="Hanken Grotesk"/>
                <a:sym typeface="Hanken Grotesk"/>
              </a:rPr>
              <a:t> = 0</a:t>
            </a:r>
            <a:endParaRPr b="1">
              <a:solidFill>
                <a:schemeClr val="dk1"/>
              </a:solidFill>
              <a:latin typeface="Hanken Grotesk"/>
              <a:ea typeface="Hanken Grotesk"/>
              <a:cs typeface="Hanken Grotesk"/>
              <a:sym typeface="Hanken Grotesk"/>
            </a:endParaRPr>
          </a:p>
        </p:txBody>
      </p:sp>
      <p:cxnSp>
        <p:nvCxnSpPr>
          <p:cNvPr id="419" name="Google Shape;419;p44"/>
          <p:cNvCxnSpPr/>
          <p:nvPr/>
        </p:nvCxnSpPr>
        <p:spPr>
          <a:xfrm flipH="1" rot="10800000">
            <a:off x="4196425" y="2387025"/>
            <a:ext cx="3888300" cy="18633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 - Mean Square Error</a:t>
            </a:r>
            <a:endParaRPr/>
          </a:p>
        </p:txBody>
      </p:sp>
      <p:sp>
        <p:nvSpPr>
          <p:cNvPr id="425" name="Google Shape;425;p45"/>
          <p:cNvSpPr txBox="1"/>
          <p:nvPr/>
        </p:nvSpPr>
        <p:spPr>
          <a:xfrm>
            <a:off x="785375" y="977875"/>
            <a:ext cx="6922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A very common error is the MSE (Mean Square error) and it calculates the error of one particular chosen line. </a:t>
            </a:r>
            <a:endParaRPr>
              <a:solidFill>
                <a:schemeClr val="dk1"/>
              </a:solidFill>
              <a:latin typeface="Hanken Grotesk"/>
              <a:ea typeface="Hanken Grotesk"/>
              <a:cs typeface="Hanken Grotesk"/>
              <a:sym typeface="Hanken Grotesk"/>
            </a:endParaRPr>
          </a:p>
        </p:txBody>
      </p:sp>
      <p:pic>
        <p:nvPicPr>
          <p:cNvPr id="426" name="Google Shape;426;p45"/>
          <p:cNvPicPr preferRelativeResize="0"/>
          <p:nvPr/>
        </p:nvPicPr>
        <p:blipFill>
          <a:blip r:embed="rId3">
            <a:alphaModFix/>
          </a:blip>
          <a:stretch>
            <a:fillRect/>
          </a:stretch>
        </p:blipFill>
        <p:spPr>
          <a:xfrm>
            <a:off x="3870910" y="1878925"/>
            <a:ext cx="4377114" cy="2679850"/>
          </a:xfrm>
          <a:prstGeom prst="rect">
            <a:avLst/>
          </a:prstGeom>
          <a:noFill/>
          <a:ln>
            <a:noFill/>
          </a:ln>
        </p:spPr>
      </p:pic>
      <p:cxnSp>
        <p:nvCxnSpPr>
          <p:cNvPr id="427" name="Google Shape;427;p45"/>
          <p:cNvCxnSpPr/>
          <p:nvPr/>
        </p:nvCxnSpPr>
        <p:spPr>
          <a:xfrm flipH="1" rot="10800000">
            <a:off x="4196425" y="2387025"/>
            <a:ext cx="3888300" cy="1863300"/>
          </a:xfrm>
          <a:prstGeom prst="straightConnector1">
            <a:avLst/>
          </a:prstGeom>
          <a:noFill/>
          <a:ln cap="flat" cmpd="sng" w="19050">
            <a:solidFill>
              <a:schemeClr val="dk1"/>
            </a:solidFill>
            <a:prstDash val="solid"/>
            <a:round/>
            <a:headEnd len="med" w="med" type="none"/>
            <a:tailEnd len="med" w="med" type="none"/>
          </a:ln>
        </p:spPr>
      </p:cxnSp>
      <p:pic>
        <p:nvPicPr>
          <p:cNvPr id="428" name="Google Shape;428;p45"/>
          <p:cNvPicPr preferRelativeResize="0"/>
          <p:nvPr/>
        </p:nvPicPr>
        <p:blipFill>
          <a:blip r:embed="rId4">
            <a:alphaModFix/>
          </a:blip>
          <a:stretch>
            <a:fillRect/>
          </a:stretch>
        </p:blipFill>
        <p:spPr>
          <a:xfrm>
            <a:off x="877775" y="1986425"/>
            <a:ext cx="2509761" cy="6923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 - Mean Square Error</a:t>
            </a:r>
            <a:endParaRPr/>
          </a:p>
        </p:txBody>
      </p:sp>
      <p:sp>
        <p:nvSpPr>
          <p:cNvPr id="434" name="Google Shape;434;p46"/>
          <p:cNvSpPr txBox="1"/>
          <p:nvPr/>
        </p:nvSpPr>
        <p:spPr>
          <a:xfrm>
            <a:off x="785375" y="977875"/>
            <a:ext cx="6922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A very common error is the MSE (Mean Square error) and it calculates the error of one particular chosen line. </a:t>
            </a:r>
            <a:endParaRPr>
              <a:solidFill>
                <a:schemeClr val="dk1"/>
              </a:solidFill>
              <a:latin typeface="Hanken Grotesk"/>
              <a:ea typeface="Hanken Grotesk"/>
              <a:cs typeface="Hanken Grotesk"/>
              <a:sym typeface="Hanken Grotesk"/>
            </a:endParaRPr>
          </a:p>
        </p:txBody>
      </p:sp>
      <p:pic>
        <p:nvPicPr>
          <p:cNvPr id="435" name="Google Shape;435;p46"/>
          <p:cNvPicPr preferRelativeResize="0"/>
          <p:nvPr/>
        </p:nvPicPr>
        <p:blipFill>
          <a:blip r:embed="rId3">
            <a:alphaModFix/>
          </a:blip>
          <a:stretch>
            <a:fillRect/>
          </a:stretch>
        </p:blipFill>
        <p:spPr>
          <a:xfrm>
            <a:off x="3870910" y="1878925"/>
            <a:ext cx="4377114" cy="2679850"/>
          </a:xfrm>
          <a:prstGeom prst="rect">
            <a:avLst/>
          </a:prstGeom>
          <a:noFill/>
          <a:ln>
            <a:noFill/>
          </a:ln>
        </p:spPr>
      </p:pic>
      <p:cxnSp>
        <p:nvCxnSpPr>
          <p:cNvPr id="436" name="Google Shape;436;p46"/>
          <p:cNvCxnSpPr/>
          <p:nvPr/>
        </p:nvCxnSpPr>
        <p:spPr>
          <a:xfrm flipH="1" rot="10800000">
            <a:off x="4196425" y="2387025"/>
            <a:ext cx="3888300" cy="1863300"/>
          </a:xfrm>
          <a:prstGeom prst="straightConnector1">
            <a:avLst/>
          </a:prstGeom>
          <a:noFill/>
          <a:ln cap="flat" cmpd="sng" w="19050">
            <a:solidFill>
              <a:schemeClr val="dk1"/>
            </a:solidFill>
            <a:prstDash val="solid"/>
            <a:round/>
            <a:headEnd len="med" w="med" type="none"/>
            <a:tailEnd len="med" w="med" type="none"/>
          </a:ln>
        </p:spPr>
      </p:cxnSp>
      <p:pic>
        <p:nvPicPr>
          <p:cNvPr id="437" name="Google Shape;437;p46"/>
          <p:cNvPicPr preferRelativeResize="0"/>
          <p:nvPr/>
        </p:nvPicPr>
        <p:blipFill>
          <a:blip r:embed="rId4">
            <a:alphaModFix/>
          </a:blip>
          <a:stretch>
            <a:fillRect/>
          </a:stretch>
        </p:blipFill>
        <p:spPr>
          <a:xfrm>
            <a:off x="877775" y="1986425"/>
            <a:ext cx="2509761" cy="692350"/>
          </a:xfrm>
          <a:prstGeom prst="rect">
            <a:avLst/>
          </a:prstGeom>
          <a:noFill/>
          <a:ln>
            <a:noFill/>
          </a:ln>
        </p:spPr>
      </p:pic>
      <p:cxnSp>
        <p:nvCxnSpPr>
          <p:cNvPr id="438" name="Google Shape;438;p46"/>
          <p:cNvCxnSpPr/>
          <p:nvPr/>
        </p:nvCxnSpPr>
        <p:spPr>
          <a:xfrm>
            <a:off x="4666100" y="3765225"/>
            <a:ext cx="0" cy="277200"/>
          </a:xfrm>
          <a:prstGeom prst="straightConnector1">
            <a:avLst/>
          </a:prstGeom>
          <a:noFill/>
          <a:ln cap="flat" cmpd="sng" w="9525">
            <a:solidFill>
              <a:schemeClr val="dk1"/>
            </a:solidFill>
            <a:prstDash val="solid"/>
            <a:round/>
            <a:headEnd len="med" w="med" type="none"/>
            <a:tailEnd len="med" w="med" type="none"/>
          </a:ln>
        </p:spPr>
      </p:cxnSp>
      <p:cxnSp>
        <p:nvCxnSpPr>
          <p:cNvPr id="439" name="Google Shape;439;p46"/>
          <p:cNvCxnSpPr/>
          <p:nvPr/>
        </p:nvCxnSpPr>
        <p:spPr>
          <a:xfrm>
            <a:off x="4711500" y="2771950"/>
            <a:ext cx="0" cy="1270500"/>
          </a:xfrm>
          <a:prstGeom prst="straightConnector1">
            <a:avLst/>
          </a:prstGeom>
          <a:noFill/>
          <a:ln cap="flat" cmpd="sng" w="9525">
            <a:solidFill>
              <a:schemeClr val="dk1"/>
            </a:solidFill>
            <a:prstDash val="solid"/>
            <a:round/>
            <a:headEnd len="med" w="med" type="none"/>
            <a:tailEnd len="med" w="med" type="none"/>
          </a:ln>
        </p:spPr>
      </p:cxnSp>
      <p:cxnSp>
        <p:nvCxnSpPr>
          <p:cNvPr id="440" name="Google Shape;440;p46"/>
          <p:cNvCxnSpPr/>
          <p:nvPr/>
        </p:nvCxnSpPr>
        <p:spPr>
          <a:xfrm>
            <a:off x="5174300" y="3541925"/>
            <a:ext cx="0" cy="223200"/>
          </a:xfrm>
          <a:prstGeom prst="straightConnector1">
            <a:avLst/>
          </a:prstGeom>
          <a:noFill/>
          <a:ln cap="flat" cmpd="sng" w="9525">
            <a:solidFill>
              <a:schemeClr val="dk1"/>
            </a:solidFill>
            <a:prstDash val="solid"/>
            <a:round/>
            <a:headEnd len="med" w="med" type="none"/>
            <a:tailEnd len="med" w="med" type="none"/>
          </a:ln>
        </p:spPr>
      </p:cxnSp>
      <p:cxnSp>
        <p:nvCxnSpPr>
          <p:cNvPr id="441" name="Google Shape;441;p46"/>
          <p:cNvCxnSpPr/>
          <p:nvPr/>
        </p:nvCxnSpPr>
        <p:spPr>
          <a:xfrm>
            <a:off x="5644000" y="3272425"/>
            <a:ext cx="0" cy="300300"/>
          </a:xfrm>
          <a:prstGeom prst="straightConnector1">
            <a:avLst/>
          </a:prstGeom>
          <a:noFill/>
          <a:ln cap="flat" cmpd="sng" w="9525">
            <a:solidFill>
              <a:schemeClr val="dk1"/>
            </a:solidFill>
            <a:prstDash val="solid"/>
            <a:round/>
            <a:headEnd len="med" w="med" type="none"/>
            <a:tailEnd len="med" w="med" type="none"/>
          </a:ln>
        </p:spPr>
      </p:cxnSp>
      <p:cxnSp>
        <p:nvCxnSpPr>
          <p:cNvPr id="442" name="Google Shape;442;p46"/>
          <p:cNvCxnSpPr/>
          <p:nvPr/>
        </p:nvCxnSpPr>
        <p:spPr>
          <a:xfrm>
            <a:off x="5690200" y="2502450"/>
            <a:ext cx="0" cy="1031700"/>
          </a:xfrm>
          <a:prstGeom prst="straightConnector1">
            <a:avLst/>
          </a:prstGeom>
          <a:noFill/>
          <a:ln cap="flat" cmpd="sng" w="9525">
            <a:solidFill>
              <a:schemeClr val="dk1"/>
            </a:solidFill>
            <a:prstDash val="solid"/>
            <a:round/>
            <a:headEnd len="med" w="med" type="none"/>
            <a:tailEnd len="med" w="med" type="none"/>
          </a:ln>
        </p:spPr>
      </p:cxnSp>
      <p:cxnSp>
        <p:nvCxnSpPr>
          <p:cNvPr id="443" name="Google Shape;443;p46"/>
          <p:cNvCxnSpPr/>
          <p:nvPr/>
        </p:nvCxnSpPr>
        <p:spPr>
          <a:xfrm>
            <a:off x="6121375" y="3026050"/>
            <a:ext cx="0" cy="292500"/>
          </a:xfrm>
          <a:prstGeom prst="straightConnector1">
            <a:avLst/>
          </a:prstGeom>
          <a:noFill/>
          <a:ln cap="flat" cmpd="sng" w="9525">
            <a:solidFill>
              <a:schemeClr val="dk1"/>
            </a:solidFill>
            <a:prstDash val="solid"/>
            <a:round/>
            <a:headEnd len="med" w="med" type="none"/>
            <a:tailEnd len="med" w="med" type="none"/>
          </a:ln>
        </p:spPr>
      </p:cxnSp>
      <p:cxnSp>
        <p:nvCxnSpPr>
          <p:cNvPr id="444" name="Google Shape;444;p46"/>
          <p:cNvCxnSpPr/>
          <p:nvPr/>
        </p:nvCxnSpPr>
        <p:spPr>
          <a:xfrm>
            <a:off x="6167575" y="2263750"/>
            <a:ext cx="0" cy="1047300"/>
          </a:xfrm>
          <a:prstGeom prst="straightConnector1">
            <a:avLst/>
          </a:prstGeom>
          <a:noFill/>
          <a:ln cap="flat" cmpd="sng" w="9525">
            <a:solidFill>
              <a:schemeClr val="dk1"/>
            </a:solidFill>
            <a:prstDash val="solid"/>
            <a:round/>
            <a:headEnd len="med" w="med" type="none"/>
            <a:tailEnd len="med" w="med" type="none"/>
          </a:ln>
        </p:spPr>
      </p:cxnSp>
      <p:cxnSp>
        <p:nvCxnSpPr>
          <p:cNvPr id="445" name="Google Shape;445;p46"/>
          <p:cNvCxnSpPr/>
          <p:nvPr/>
        </p:nvCxnSpPr>
        <p:spPr>
          <a:xfrm>
            <a:off x="6637275" y="2510150"/>
            <a:ext cx="0" cy="562200"/>
          </a:xfrm>
          <a:prstGeom prst="straightConnector1">
            <a:avLst/>
          </a:prstGeom>
          <a:noFill/>
          <a:ln cap="flat" cmpd="sng" w="9525">
            <a:solidFill>
              <a:schemeClr val="dk1"/>
            </a:solidFill>
            <a:prstDash val="solid"/>
            <a:round/>
            <a:headEnd len="med" w="med" type="none"/>
            <a:tailEnd len="med" w="med" type="none"/>
          </a:ln>
        </p:spPr>
      </p:cxnSp>
      <p:cxnSp>
        <p:nvCxnSpPr>
          <p:cNvPr id="446" name="Google Shape;446;p46"/>
          <p:cNvCxnSpPr/>
          <p:nvPr/>
        </p:nvCxnSpPr>
        <p:spPr>
          <a:xfrm rot="10800000">
            <a:off x="7584350" y="2641150"/>
            <a:ext cx="0" cy="1308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 - Mean Square Error</a:t>
            </a:r>
            <a:endParaRPr/>
          </a:p>
        </p:txBody>
      </p:sp>
      <p:sp>
        <p:nvSpPr>
          <p:cNvPr id="452" name="Google Shape;452;p47"/>
          <p:cNvSpPr txBox="1"/>
          <p:nvPr/>
        </p:nvSpPr>
        <p:spPr>
          <a:xfrm>
            <a:off x="785375" y="977875"/>
            <a:ext cx="6922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A very common error is the MSE (Mean Square error) and it calculates the error of one particular chosen line. </a:t>
            </a:r>
            <a:endParaRPr>
              <a:solidFill>
                <a:schemeClr val="dk1"/>
              </a:solidFill>
              <a:latin typeface="Hanken Grotesk"/>
              <a:ea typeface="Hanken Grotesk"/>
              <a:cs typeface="Hanken Grotesk"/>
              <a:sym typeface="Hanken Grotesk"/>
            </a:endParaRPr>
          </a:p>
        </p:txBody>
      </p:sp>
      <p:pic>
        <p:nvPicPr>
          <p:cNvPr id="453" name="Google Shape;453;p47"/>
          <p:cNvPicPr preferRelativeResize="0"/>
          <p:nvPr/>
        </p:nvPicPr>
        <p:blipFill>
          <a:blip r:embed="rId3">
            <a:alphaModFix/>
          </a:blip>
          <a:stretch>
            <a:fillRect/>
          </a:stretch>
        </p:blipFill>
        <p:spPr>
          <a:xfrm>
            <a:off x="3870910" y="1878925"/>
            <a:ext cx="4377114" cy="2679850"/>
          </a:xfrm>
          <a:prstGeom prst="rect">
            <a:avLst/>
          </a:prstGeom>
          <a:noFill/>
          <a:ln>
            <a:noFill/>
          </a:ln>
        </p:spPr>
      </p:pic>
      <p:cxnSp>
        <p:nvCxnSpPr>
          <p:cNvPr id="454" name="Google Shape;454;p47"/>
          <p:cNvCxnSpPr/>
          <p:nvPr/>
        </p:nvCxnSpPr>
        <p:spPr>
          <a:xfrm flipH="1" rot="10800000">
            <a:off x="4196425" y="2387025"/>
            <a:ext cx="3888300" cy="1863300"/>
          </a:xfrm>
          <a:prstGeom prst="straightConnector1">
            <a:avLst/>
          </a:prstGeom>
          <a:noFill/>
          <a:ln cap="flat" cmpd="sng" w="19050">
            <a:solidFill>
              <a:schemeClr val="dk1"/>
            </a:solidFill>
            <a:prstDash val="solid"/>
            <a:round/>
            <a:headEnd len="med" w="med" type="none"/>
            <a:tailEnd len="med" w="med" type="none"/>
          </a:ln>
        </p:spPr>
      </p:cxnSp>
      <p:pic>
        <p:nvPicPr>
          <p:cNvPr id="455" name="Google Shape;455;p47"/>
          <p:cNvPicPr preferRelativeResize="0"/>
          <p:nvPr/>
        </p:nvPicPr>
        <p:blipFill>
          <a:blip r:embed="rId4">
            <a:alphaModFix/>
          </a:blip>
          <a:stretch>
            <a:fillRect/>
          </a:stretch>
        </p:blipFill>
        <p:spPr>
          <a:xfrm>
            <a:off x="877775" y="1986425"/>
            <a:ext cx="2509761" cy="692350"/>
          </a:xfrm>
          <a:prstGeom prst="rect">
            <a:avLst/>
          </a:prstGeom>
          <a:noFill/>
          <a:ln>
            <a:noFill/>
          </a:ln>
        </p:spPr>
      </p:pic>
      <p:cxnSp>
        <p:nvCxnSpPr>
          <p:cNvPr id="456" name="Google Shape;456;p47"/>
          <p:cNvCxnSpPr/>
          <p:nvPr/>
        </p:nvCxnSpPr>
        <p:spPr>
          <a:xfrm>
            <a:off x="4666100" y="3765225"/>
            <a:ext cx="0" cy="277200"/>
          </a:xfrm>
          <a:prstGeom prst="straightConnector1">
            <a:avLst/>
          </a:prstGeom>
          <a:noFill/>
          <a:ln cap="flat" cmpd="sng" w="9525">
            <a:solidFill>
              <a:schemeClr val="dk1"/>
            </a:solidFill>
            <a:prstDash val="solid"/>
            <a:round/>
            <a:headEnd len="med" w="med" type="none"/>
            <a:tailEnd len="med" w="med" type="none"/>
          </a:ln>
        </p:spPr>
      </p:cxnSp>
      <p:cxnSp>
        <p:nvCxnSpPr>
          <p:cNvPr id="457" name="Google Shape;457;p47"/>
          <p:cNvCxnSpPr/>
          <p:nvPr/>
        </p:nvCxnSpPr>
        <p:spPr>
          <a:xfrm>
            <a:off x="4711500" y="2771950"/>
            <a:ext cx="0" cy="1270500"/>
          </a:xfrm>
          <a:prstGeom prst="straightConnector1">
            <a:avLst/>
          </a:prstGeom>
          <a:noFill/>
          <a:ln cap="flat" cmpd="sng" w="9525">
            <a:solidFill>
              <a:schemeClr val="dk1"/>
            </a:solidFill>
            <a:prstDash val="solid"/>
            <a:round/>
            <a:headEnd len="med" w="med" type="none"/>
            <a:tailEnd len="med" w="med" type="none"/>
          </a:ln>
        </p:spPr>
      </p:cxnSp>
      <p:cxnSp>
        <p:nvCxnSpPr>
          <p:cNvPr id="458" name="Google Shape;458;p47"/>
          <p:cNvCxnSpPr/>
          <p:nvPr/>
        </p:nvCxnSpPr>
        <p:spPr>
          <a:xfrm>
            <a:off x="5174300" y="3541925"/>
            <a:ext cx="0" cy="223200"/>
          </a:xfrm>
          <a:prstGeom prst="straightConnector1">
            <a:avLst/>
          </a:prstGeom>
          <a:noFill/>
          <a:ln cap="flat" cmpd="sng" w="9525">
            <a:solidFill>
              <a:schemeClr val="dk1"/>
            </a:solidFill>
            <a:prstDash val="solid"/>
            <a:round/>
            <a:headEnd len="med" w="med" type="none"/>
            <a:tailEnd len="med" w="med" type="none"/>
          </a:ln>
        </p:spPr>
      </p:cxnSp>
      <p:cxnSp>
        <p:nvCxnSpPr>
          <p:cNvPr id="459" name="Google Shape;459;p47"/>
          <p:cNvCxnSpPr/>
          <p:nvPr/>
        </p:nvCxnSpPr>
        <p:spPr>
          <a:xfrm>
            <a:off x="5644000" y="3272425"/>
            <a:ext cx="0" cy="300300"/>
          </a:xfrm>
          <a:prstGeom prst="straightConnector1">
            <a:avLst/>
          </a:prstGeom>
          <a:noFill/>
          <a:ln cap="flat" cmpd="sng" w="9525">
            <a:solidFill>
              <a:schemeClr val="dk1"/>
            </a:solidFill>
            <a:prstDash val="solid"/>
            <a:round/>
            <a:headEnd len="med" w="med" type="none"/>
            <a:tailEnd len="med" w="med" type="none"/>
          </a:ln>
        </p:spPr>
      </p:cxnSp>
      <p:cxnSp>
        <p:nvCxnSpPr>
          <p:cNvPr id="460" name="Google Shape;460;p47"/>
          <p:cNvCxnSpPr/>
          <p:nvPr/>
        </p:nvCxnSpPr>
        <p:spPr>
          <a:xfrm>
            <a:off x="5690200" y="2502450"/>
            <a:ext cx="0" cy="1031700"/>
          </a:xfrm>
          <a:prstGeom prst="straightConnector1">
            <a:avLst/>
          </a:prstGeom>
          <a:noFill/>
          <a:ln cap="flat" cmpd="sng" w="9525">
            <a:solidFill>
              <a:schemeClr val="dk1"/>
            </a:solidFill>
            <a:prstDash val="solid"/>
            <a:round/>
            <a:headEnd len="med" w="med" type="none"/>
            <a:tailEnd len="med" w="med" type="none"/>
          </a:ln>
        </p:spPr>
      </p:cxnSp>
      <p:cxnSp>
        <p:nvCxnSpPr>
          <p:cNvPr id="461" name="Google Shape;461;p47"/>
          <p:cNvCxnSpPr/>
          <p:nvPr/>
        </p:nvCxnSpPr>
        <p:spPr>
          <a:xfrm>
            <a:off x="6121375" y="3026050"/>
            <a:ext cx="0" cy="292500"/>
          </a:xfrm>
          <a:prstGeom prst="straightConnector1">
            <a:avLst/>
          </a:prstGeom>
          <a:noFill/>
          <a:ln cap="flat" cmpd="sng" w="9525">
            <a:solidFill>
              <a:schemeClr val="dk1"/>
            </a:solidFill>
            <a:prstDash val="solid"/>
            <a:round/>
            <a:headEnd len="med" w="med" type="none"/>
            <a:tailEnd len="med" w="med" type="none"/>
          </a:ln>
        </p:spPr>
      </p:cxnSp>
      <p:cxnSp>
        <p:nvCxnSpPr>
          <p:cNvPr id="462" name="Google Shape;462;p47"/>
          <p:cNvCxnSpPr/>
          <p:nvPr/>
        </p:nvCxnSpPr>
        <p:spPr>
          <a:xfrm>
            <a:off x="6167575" y="2263750"/>
            <a:ext cx="0" cy="1047300"/>
          </a:xfrm>
          <a:prstGeom prst="straightConnector1">
            <a:avLst/>
          </a:prstGeom>
          <a:noFill/>
          <a:ln cap="flat" cmpd="sng" w="9525">
            <a:solidFill>
              <a:schemeClr val="dk1"/>
            </a:solidFill>
            <a:prstDash val="solid"/>
            <a:round/>
            <a:headEnd len="med" w="med" type="none"/>
            <a:tailEnd len="med" w="med" type="none"/>
          </a:ln>
        </p:spPr>
      </p:cxnSp>
      <p:cxnSp>
        <p:nvCxnSpPr>
          <p:cNvPr id="463" name="Google Shape;463;p47"/>
          <p:cNvCxnSpPr/>
          <p:nvPr/>
        </p:nvCxnSpPr>
        <p:spPr>
          <a:xfrm>
            <a:off x="6637275" y="2510150"/>
            <a:ext cx="0" cy="562200"/>
          </a:xfrm>
          <a:prstGeom prst="straightConnector1">
            <a:avLst/>
          </a:prstGeom>
          <a:noFill/>
          <a:ln cap="flat" cmpd="sng" w="9525">
            <a:solidFill>
              <a:schemeClr val="dk1"/>
            </a:solidFill>
            <a:prstDash val="solid"/>
            <a:round/>
            <a:headEnd len="med" w="med" type="none"/>
            <a:tailEnd len="med" w="med" type="none"/>
          </a:ln>
        </p:spPr>
      </p:cxnSp>
      <p:cxnSp>
        <p:nvCxnSpPr>
          <p:cNvPr id="464" name="Google Shape;464;p47"/>
          <p:cNvCxnSpPr/>
          <p:nvPr/>
        </p:nvCxnSpPr>
        <p:spPr>
          <a:xfrm rot="10800000">
            <a:off x="7584350" y="2641150"/>
            <a:ext cx="0" cy="130800"/>
          </a:xfrm>
          <a:prstGeom prst="straightConnector1">
            <a:avLst/>
          </a:prstGeom>
          <a:noFill/>
          <a:ln cap="flat" cmpd="sng" w="9525">
            <a:solidFill>
              <a:schemeClr val="dk1"/>
            </a:solidFill>
            <a:prstDash val="solid"/>
            <a:round/>
            <a:headEnd len="med" w="med" type="none"/>
            <a:tailEnd len="med" w="med" type="none"/>
          </a:ln>
        </p:spPr>
      </p:cxnSp>
      <p:sp>
        <p:nvSpPr>
          <p:cNvPr id="465" name="Google Shape;465;p47"/>
          <p:cNvSpPr txBox="1"/>
          <p:nvPr/>
        </p:nvSpPr>
        <p:spPr>
          <a:xfrm>
            <a:off x="779275" y="2848150"/>
            <a:ext cx="2816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Get the sum of all the </a:t>
            </a:r>
            <a:r>
              <a:rPr lang="en">
                <a:solidFill>
                  <a:schemeClr val="dk1"/>
                </a:solidFill>
                <a:latin typeface="Hanken Grotesk"/>
                <a:ea typeface="Hanken Grotesk"/>
                <a:cs typeface="Hanken Grotesk"/>
                <a:sym typeface="Hanken Grotesk"/>
              </a:rPr>
              <a:t>errors and square it then get the mean.</a:t>
            </a:r>
            <a:endParaRPr>
              <a:solidFill>
                <a:schemeClr val="dk1"/>
              </a:solidFill>
              <a:latin typeface="Hanken Grotesk"/>
              <a:ea typeface="Hanken Grotesk"/>
              <a:cs typeface="Hanken Grotesk"/>
              <a:sym typeface="Hanken Grotesk"/>
            </a:endParaRPr>
          </a:p>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Mean…square….error.</a:t>
            </a:r>
            <a:endParaRPr>
              <a:solidFill>
                <a:schemeClr val="dk1"/>
              </a:solidFill>
              <a:latin typeface="Hanken Grotesk"/>
              <a:ea typeface="Hanken Grotesk"/>
              <a:cs typeface="Hanken Grotesk"/>
              <a:sym typeface="Hanken Grotesk"/>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 - Gradient Descent</a:t>
            </a:r>
            <a:endParaRPr/>
          </a:p>
        </p:txBody>
      </p:sp>
      <p:sp>
        <p:nvSpPr>
          <p:cNvPr id="471" name="Google Shape;471;p48"/>
          <p:cNvSpPr txBox="1"/>
          <p:nvPr/>
        </p:nvSpPr>
        <p:spPr>
          <a:xfrm>
            <a:off x="785375" y="977875"/>
            <a:ext cx="692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How do you optimize and update these parameters?</a:t>
            </a:r>
            <a:endParaRPr>
              <a:solidFill>
                <a:schemeClr val="dk1"/>
              </a:solidFill>
              <a:latin typeface="Hanken Grotesk"/>
              <a:ea typeface="Hanken Grotesk"/>
              <a:cs typeface="Hanken Grotesk"/>
              <a:sym typeface="Hanken Grotesk"/>
            </a:endParaRPr>
          </a:p>
        </p:txBody>
      </p:sp>
      <p:pic>
        <p:nvPicPr>
          <p:cNvPr id="472" name="Google Shape;472;p48"/>
          <p:cNvPicPr preferRelativeResize="0"/>
          <p:nvPr/>
        </p:nvPicPr>
        <p:blipFill>
          <a:blip r:embed="rId3">
            <a:alphaModFix/>
          </a:blip>
          <a:stretch>
            <a:fillRect/>
          </a:stretch>
        </p:blipFill>
        <p:spPr>
          <a:xfrm>
            <a:off x="5172594" y="1603050"/>
            <a:ext cx="3482031" cy="2131850"/>
          </a:xfrm>
          <a:prstGeom prst="rect">
            <a:avLst/>
          </a:prstGeom>
          <a:noFill/>
          <a:ln>
            <a:noFill/>
          </a:ln>
        </p:spPr>
      </p:pic>
      <p:pic>
        <p:nvPicPr>
          <p:cNvPr id="473" name="Google Shape;473;p48"/>
          <p:cNvPicPr preferRelativeResize="0"/>
          <p:nvPr/>
        </p:nvPicPr>
        <p:blipFill>
          <a:blip r:embed="rId4">
            <a:alphaModFix/>
          </a:blip>
          <a:stretch>
            <a:fillRect/>
          </a:stretch>
        </p:blipFill>
        <p:spPr>
          <a:xfrm>
            <a:off x="877800" y="1519850"/>
            <a:ext cx="2509761" cy="692350"/>
          </a:xfrm>
          <a:prstGeom prst="rect">
            <a:avLst/>
          </a:prstGeom>
          <a:noFill/>
          <a:ln>
            <a:noFill/>
          </a:ln>
        </p:spPr>
      </p:pic>
      <p:sp>
        <p:nvSpPr>
          <p:cNvPr id="474" name="Google Shape;474;p48"/>
          <p:cNvSpPr txBox="1"/>
          <p:nvPr/>
        </p:nvSpPr>
        <p:spPr>
          <a:xfrm>
            <a:off x="779275" y="2848150"/>
            <a:ext cx="281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sp>
        <p:nvSpPr>
          <p:cNvPr id="475" name="Google Shape;475;p48"/>
          <p:cNvSpPr txBox="1"/>
          <p:nvPr/>
        </p:nvSpPr>
        <p:spPr>
          <a:xfrm>
            <a:off x="679200" y="2330075"/>
            <a:ext cx="443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Let’s plot and visualize this loss function</a:t>
            </a:r>
            <a:endParaRPr>
              <a:solidFill>
                <a:schemeClr val="dk1"/>
              </a:solidFill>
              <a:latin typeface="Hanken Grotesk"/>
              <a:ea typeface="Hanken Grotesk"/>
              <a:cs typeface="Hanken Grotesk"/>
              <a:sym typeface="Hanken Grotesk"/>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1"/>
          <p:cNvSpPr txBox="1"/>
          <p:nvPr>
            <p:ph type="ctrTitle"/>
          </p:nvPr>
        </p:nvSpPr>
        <p:spPr>
          <a:xfrm>
            <a:off x="1087125" y="1146616"/>
            <a:ext cx="5897400" cy="38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290" name="Google Shape;290;p31"/>
          <p:cNvSpPr txBox="1"/>
          <p:nvPr>
            <p:ph idx="1" type="subTitle"/>
          </p:nvPr>
        </p:nvSpPr>
        <p:spPr>
          <a:xfrm>
            <a:off x="1087125" y="1601612"/>
            <a:ext cx="5897400" cy="1871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What is ML</a:t>
            </a:r>
            <a:endParaRPr/>
          </a:p>
          <a:p>
            <a:pPr indent="-317500" lvl="0" marL="457200" rtl="0" algn="l">
              <a:spcBef>
                <a:spcPts val="0"/>
              </a:spcBef>
              <a:spcAft>
                <a:spcPts val="0"/>
              </a:spcAft>
              <a:buSzPts val="1400"/>
              <a:buChar char="●"/>
            </a:pPr>
            <a:r>
              <a:rPr lang="en"/>
              <a:t>AI vs ML vs DL</a:t>
            </a:r>
            <a:endParaRPr/>
          </a:p>
          <a:p>
            <a:pPr indent="-317500" lvl="0" marL="457200" rtl="0" algn="l">
              <a:spcBef>
                <a:spcPts val="0"/>
              </a:spcBef>
              <a:spcAft>
                <a:spcPts val="0"/>
              </a:spcAft>
              <a:buSzPts val="1400"/>
              <a:buChar char="●"/>
            </a:pPr>
            <a:r>
              <a:rPr lang="en"/>
              <a:t>Types of ML</a:t>
            </a:r>
            <a:endParaRPr/>
          </a:p>
          <a:p>
            <a:pPr indent="-317500" lvl="0" marL="457200" rtl="0" algn="l">
              <a:spcBef>
                <a:spcPts val="0"/>
              </a:spcBef>
              <a:spcAft>
                <a:spcPts val="0"/>
              </a:spcAft>
              <a:buSzPts val="1400"/>
              <a:buChar char="●"/>
            </a:pPr>
            <a:r>
              <a:rPr lang="en"/>
              <a:t>Regression - Linear Regression</a:t>
            </a:r>
            <a:endParaRPr/>
          </a:p>
          <a:p>
            <a:pPr indent="-317500" lvl="0" marL="457200" rtl="0" algn="l">
              <a:spcBef>
                <a:spcPts val="0"/>
              </a:spcBef>
              <a:spcAft>
                <a:spcPts val="0"/>
              </a:spcAft>
              <a:buSzPts val="1400"/>
              <a:buChar char="●"/>
            </a:pPr>
            <a:r>
              <a:rPr lang="en"/>
              <a:t>Building a Linear Regression model</a:t>
            </a:r>
            <a:endParaRPr/>
          </a:p>
          <a:p>
            <a:pPr indent="0" lvl="0" marL="457200" rtl="0" algn="l">
              <a:spcBef>
                <a:spcPts val="0"/>
              </a:spcBef>
              <a:spcAft>
                <a:spcPts val="0"/>
              </a:spcAft>
              <a:buNone/>
            </a:pPr>
            <a:r>
              <a:t/>
            </a:r>
            <a:endParaRPr/>
          </a:p>
          <a:p>
            <a:pPr indent="0" lvl="0" marL="457200" rtl="0" algn="l">
              <a:spcBef>
                <a:spcPts val="0"/>
              </a:spcBef>
              <a:spcAft>
                <a:spcPts val="0"/>
              </a:spcAft>
              <a:buNone/>
            </a:pPr>
            <a:r>
              <a:rPr lang="en"/>
              <a:t>Break</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Classification - Logistic Regression</a:t>
            </a:r>
            <a:endParaRPr/>
          </a:p>
          <a:p>
            <a:pPr indent="-317500" lvl="0" marL="457200" rtl="0" algn="l">
              <a:spcBef>
                <a:spcPts val="0"/>
              </a:spcBef>
              <a:spcAft>
                <a:spcPts val="0"/>
              </a:spcAft>
              <a:buSzPts val="1400"/>
              <a:buChar char="●"/>
            </a:pPr>
            <a:r>
              <a:rPr lang="en"/>
              <a:t>Other Classification Algorithms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 - Gradient Descent</a:t>
            </a:r>
            <a:endParaRPr/>
          </a:p>
        </p:txBody>
      </p:sp>
      <p:sp>
        <p:nvSpPr>
          <p:cNvPr id="481" name="Google Shape;481;p49"/>
          <p:cNvSpPr txBox="1"/>
          <p:nvPr/>
        </p:nvSpPr>
        <p:spPr>
          <a:xfrm>
            <a:off x="785375" y="977875"/>
            <a:ext cx="692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How do you optimize and update these parameters?</a:t>
            </a:r>
            <a:endParaRPr>
              <a:solidFill>
                <a:schemeClr val="dk1"/>
              </a:solidFill>
              <a:latin typeface="Hanken Grotesk"/>
              <a:ea typeface="Hanken Grotesk"/>
              <a:cs typeface="Hanken Grotesk"/>
              <a:sym typeface="Hanken Grotesk"/>
            </a:endParaRPr>
          </a:p>
        </p:txBody>
      </p:sp>
      <p:pic>
        <p:nvPicPr>
          <p:cNvPr id="482" name="Google Shape;482;p49"/>
          <p:cNvPicPr preferRelativeResize="0"/>
          <p:nvPr/>
        </p:nvPicPr>
        <p:blipFill>
          <a:blip r:embed="rId3">
            <a:alphaModFix/>
          </a:blip>
          <a:stretch>
            <a:fillRect/>
          </a:stretch>
        </p:blipFill>
        <p:spPr>
          <a:xfrm>
            <a:off x="877800" y="1519850"/>
            <a:ext cx="2509761" cy="692350"/>
          </a:xfrm>
          <a:prstGeom prst="rect">
            <a:avLst/>
          </a:prstGeom>
          <a:noFill/>
          <a:ln>
            <a:noFill/>
          </a:ln>
        </p:spPr>
      </p:pic>
      <p:sp>
        <p:nvSpPr>
          <p:cNvPr id="483" name="Google Shape;483;p49"/>
          <p:cNvSpPr txBox="1"/>
          <p:nvPr/>
        </p:nvSpPr>
        <p:spPr>
          <a:xfrm>
            <a:off x="779275" y="2848150"/>
            <a:ext cx="281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sp>
        <p:nvSpPr>
          <p:cNvPr id="484" name="Google Shape;484;p49"/>
          <p:cNvSpPr txBox="1"/>
          <p:nvPr/>
        </p:nvSpPr>
        <p:spPr>
          <a:xfrm>
            <a:off x="669900" y="2330075"/>
            <a:ext cx="443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Let’s plot and visualize this loss function</a:t>
            </a:r>
            <a:endParaRPr>
              <a:solidFill>
                <a:schemeClr val="dk1"/>
              </a:solidFill>
              <a:latin typeface="Hanken Grotesk"/>
              <a:ea typeface="Hanken Grotesk"/>
              <a:cs typeface="Hanken Grotesk"/>
              <a:sym typeface="Hanken Grotesk"/>
            </a:endParaRPr>
          </a:p>
        </p:txBody>
      </p:sp>
      <p:sp>
        <p:nvSpPr>
          <p:cNvPr id="485" name="Google Shape;485;p49"/>
          <p:cNvSpPr txBox="1"/>
          <p:nvPr/>
        </p:nvSpPr>
        <p:spPr>
          <a:xfrm>
            <a:off x="4603750" y="2330075"/>
            <a:ext cx="413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How do we find the minimum of a graph like this?</a:t>
            </a:r>
            <a:endParaRPr>
              <a:solidFill>
                <a:schemeClr val="dk1"/>
              </a:solidFill>
              <a:latin typeface="Hanken Grotesk"/>
              <a:ea typeface="Hanken Grotesk"/>
              <a:cs typeface="Hanken Grotesk"/>
              <a:sym typeface="Hanken Grotesk"/>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 - Gradient Descent</a:t>
            </a:r>
            <a:endParaRPr/>
          </a:p>
        </p:txBody>
      </p:sp>
      <p:sp>
        <p:nvSpPr>
          <p:cNvPr id="491" name="Google Shape;491;p50"/>
          <p:cNvSpPr txBox="1"/>
          <p:nvPr/>
        </p:nvSpPr>
        <p:spPr>
          <a:xfrm>
            <a:off x="785375" y="977875"/>
            <a:ext cx="692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How do you optimize and update these parameters?</a:t>
            </a:r>
            <a:endParaRPr>
              <a:solidFill>
                <a:schemeClr val="dk1"/>
              </a:solidFill>
              <a:latin typeface="Hanken Grotesk"/>
              <a:ea typeface="Hanken Grotesk"/>
              <a:cs typeface="Hanken Grotesk"/>
              <a:sym typeface="Hanken Grotesk"/>
            </a:endParaRPr>
          </a:p>
        </p:txBody>
      </p:sp>
      <p:pic>
        <p:nvPicPr>
          <p:cNvPr id="492" name="Google Shape;492;p50"/>
          <p:cNvPicPr preferRelativeResize="0"/>
          <p:nvPr/>
        </p:nvPicPr>
        <p:blipFill>
          <a:blip r:embed="rId3">
            <a:alphaModFix/>
          </a:blip>
          <a:stretch>
            <a:fillRect/>
          </a:stretch>
        </p:blipFill>
        <p:spPr>
          <a:xfrm>
            <a:off x="877800" y="1519850"/>
            <a:ext cx="2509761" cy="692350"/>
          </a:xfrm>
          <a:prstGeom prst="rect">
            <a:avLst/>
          </a:prstGeom>
          <a:noFill/>
          <a:ln>
            <a:noFill/>
          </a:ln>
        </p:spPr>
      </p:pic>
      <p:sp>
        <p:nvSpPr>
          <p:cNvPr id="493" name="Google Shape;493;p50"/>
          <p:cNvSpPr txBox="1"/>
          <p:nvPr/>
        </p:nvSpPr>
        <p:spPr>
          <a:xfrm>
            <a:off x="779275" y="2848150"/>
            <a:ext cx="281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sp>
        <p:nvSpPr>
          <p:cNvPr id="494" name="Google Shape;494;p50"/>
          <p:cNvSpPr txBox="1"/>
          <p:nvPr/>
        </p:nvSpPr>
        <p:spPr>
          <a:xfrm>
            <a:off x="669900" y="2330075"/>
            <a:ext cx="443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Let’s plot and visualize this loss function</a:t>
            </a:r>
            <a:endParaRPr>
              <a:solidFill>
                <a:schemeClr val="dk1"/>
              </a:solidFill>
              <a:latin typeface="Hanken Grotesk"/>
              <a:ea typeface="Hanken Grotesk"/>
              <a:cs typeface="Hanken Grotesk"/>
              <a:sym typeface="Hanken Grotesk"/>
            </a:endParaRPr>
          </a:p>
        </p:txBody>
      </p:sp>
      <p:sp>
        <p:nvSpPr>
          <p:cNvPr id="495" name="Google Shape;495;p50"/>
          <p:cNvSpPr txBox="1"/>
          <p:nvPr/>
        </p:nvSpPr>
        <p:spPr>
          <a:xfrm>
            <a:off x="4603750" y="2330075"/>
            <a:ext cx="413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How do we find the minimum of a graph like this?</a:t>
            </a:r>
            <a:endParaRPr>
              <a:solidFill>
                <a:schemeClr val="dk1"/>
              </a:solidFill>
              <a:latin typeface="Hanken Grotesk"/>
              <a:ea typeface="Hanken Grotesk"/>
              <a:cs typeface="Hanken Grotesk"/>
              <a:sym typeface="Hanken Grotesk"/>
            </a:endParaRPr>
          </a:p>
        </p:txBody>
      </p:sp>
      <p:pic>
        <p:nvPicPr>
          <p:cNvPr id="496" name="Google Shape;496;p50"/>
          <p:cNvPicPr preferRelativeResize="0"/>
          <p:nvPr/>
        </p:nvPicPr>
        <p:blipFill>
          <a:blip r:embed="rId4">
            <a:alphaModFix/>
          </a:blip>
          <a:stretch>
            <a:fillRect/>
          </a:stretch>
        </p:blipFill>
        <p:spPr>
          <a:xfrm>
            <a:off x="4874625" y="2848150"/>
            <a:ext cx="3549375" cy="16029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 - Gradient Descent</a:t>
            </a:r>
            <a:endParaRPr/>
          </a:p>
        </p:txBody>
      </p:sp>
      <p:pic>
        <p:nvPicPr>
          <p:cNvPr id="502" name="Google Shape;502;p51"/>
          <p:cNvPicPr preferRelativeResize="0"/>
          <p:nvPr/>
        </p:nvPicPr>
        <p:blipFill>
          <a:blip r:embed="rId3">
            <a:alphaModFix/>
          </a:blip>
          <a:stretch>
            <a:fillRect/>
          </a:stretch>
        </p:blipFill>
        <p:spPr>
          <a:xfrm>
            <a:off x="3953325" y="1067775"/>
            <a:ext cx="1893150" cy="522250"/>
          </a:xfrm>
          <a:prstGeom prst="rect">
            <a:avLst/>
          </a:prstGeom>
          <a:noFill/>
          <a:ln>
            <a:noFill/>
          </a:ln>
        </p:spPr>
      </p:pic>
      <p:sp>
        <p:nvSpPr>
          <p:cNvPr id="503" name="Google Shape;503;p51"/>
          <p:cNvSpPr txBox="1"/>
          <p:nvPr/>
        </p:nvSpPr>
        <p:spPr>
          <a:xfrm>
            <a:off x="616000" y="1794075"/>
            <a:ext cx="443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Let’s plot and visualize this loss function</a:t>
            </a:r>
            <a:endParaRPr>
              <a:solidFill>
                <a:schemeClr val="dk1"/>
              </a:solidFill>
              <a:latin typeface="Hanken Grotesk"/>
              <a:ea typeface="Hanken Grotesk"/>
              <a:cs typeface="Hanken Grotesk"/>
              <a:sym typeface="Hanken Grotesk"/>
            </a:endParaRPr>
          </a:p>
        </p:txBody>
      </p:sp>
      <p:pic>
        <p:nvPicPr>
          <p:cNvPr id="504" name="Google Shape;504;p51"/>
          <p:cNvPicPr preferRelativeResize="0"/>
          <p:nvPr/>
        </p:nvPicPr>
        <p:blipFill rotWithShape="1">
          <a:blip r:embed="rId4">
            <a:alphaModFix/>
          </a:blip>
          <a:srcRect b="50325" l="0" r="0" t="0"/>
          <a:stretch/>
        </p:blipFill>
        <p:spPr>
          <a:xfrm>
            <a:off x="6132853" y="1017724"/>
            <a:ext cx="2552946" cy="572700"/>
          </a:xfrm>
          <a:prstGeom prst="rect">
            <a:avLst/>
          </a:prstGeom>
          <a:noFill/>
          <a:ln>
            <a:noFill/>
          </a:ln>
        </p:spPr>
      </p:pic>
      <p:sp>
        <p:nvSpPr>
          <p:cNvPr id="505" name="Google Shape;505;p51"/>
          <p:cNvSpPr txBox="1"/>
          <p:nvPr/>
        </p:nvSpPr>
        <p:spPr>
          <a:xfrm>
            <a:off x="4410475" y="1722000"/>
            <a:ext cx="4435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anken Grotesk"/>
                <a:ea typeface="Hanken Grotesk"/>
                <a:cs typeface="Hanken Grotesk"/>
                <a:sym typeface="Hanken Grotesk"/>
              </a:rPr>
              <a:t>How does the parameter update? And how big of a step should we take?</a:t>
            </a:r>
            <a:endParaRPr>
              <a:solidFill>
                <a:schemeClr val="dk1"/>
              </a:solidFill>
              <a:latin typeface="Hanken Grotesk"/>
              <a:ea typeface="Hanken Grotesk"/>
              <a:cs typeface="Hanken Grotesk"/>
              <a:sym typeface="Hanken Grotesk"/>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Linear Regression - Learning rate</a:t>
            </a:r>
            <a:endParaRPr/>
          </a:p>
        </p:txBody>
      </p:sp>
      <p:pic>
        <p:nvPicPr>
          <p:cNvPr id="511" name="Google Shape;511;p52"/>
          <p:cNvPicPr preferRelativeResize="0"/>
          <p:nvPr/>
        </p:nvPicPr>
        <p:blipFill>
          <a:blip r:embed="rId3">
            <a:alphaModFix/>
          </a:blip>
          <a:stretch>
            <a:fillRect/>
          </a:stretch>
        </p:blipFill>
        <p:spPr>
          <a:xfrm>
            <a:off x="1327675" y="1093400"/>
            <a:ext cx="1893150" cy="522250"/>
          </a:xfrm>
          <a:prstGeom prst="rect">
            <a:avLst/>
          </a:prstGeom>
          <a:noFill/>
          <a:ln>
            <a:noFill/>
          </a:ln>
        </p:spPr>
      </p:pic>
      <p:pic>
        <p:nvPicPr>
          <p:cNvPr id="512" name="Google Shape;512;p52"/>
          <p:cNvPicPr preferRelativeResize="0"/>
          <p:nvPr/>
        </p:nvPicPr>
        <p:blipFill rotWithShape="1">
          <a:blip r:embed="rId4">
            <a:alphaModFix/>
          </a:blip>
          <a:srcRect b="50325" l="0" r="0" t="0"/>
          <a:stretch/>
        </p:blipFill>
        <p:spPr>
          <a:xfrm>
            <a:off x="3606503" y="1068174"/>
            <a:ext cx="2552946" cy="572700"/>
          </a:xfrm>
          <a:prstGeom prst="rect">
            <a:avLst/>
          </a:prstGeom>
          <a:noFill/>
          <a:ln>
            <a:noFill/>
          </a:ln>
        </p:spPr>
      </p:pic>
      <p:pic>
        <p:nvPicPr>
          <p:cNvPr id="513" name="Google Shape;513;p52"/>
          <p:cNvPicPr preferRelativeResize="0"/>
          <p:nvPr/>
        </p:nvPicPr>
        <p:blipFill>
          <a:blip r:embed="rId5">
            <a:alphaModFix/>
          </a:blip>
          <a:stretch>
            <a:fillRect/>
          </a:stretch>
        </p:blipFill>
        <p:spPr>
          <a:xfrm>
            <a:off x="1033863" y="1824875"/>
            <a:ext cx="7076275" cy="2744566"/>
          </a:xfrm>
          <a:prstGeom prst="rect">
            <a:avLst/>
          </a:prstGeom>
          <a:noFill/>
          <a:ln>
            <a:noFill/>
          </a:ln>
        </p:spPr>
      </p:pic>
      <p:pic>
        <p:nvPicPr>
          <p:cNvPr id="514" name="Google Shape;514;p52"/>
          <p:cNvPicPr preferRelativeResize="0"/>
          <p:nvPr/>
        </p:nvPicPr>
        <p:blipFill>
          <a:blip r:embed="rId6">
            <a:alphaModFix/>
          </a:blip>
          <a:stretch>
            <a:fillRect/>
          </a:stretch>
        </p:blipFill>
        <p:spPr>
          <a:xfrm>
            <a:off x="6527875" y="1143800"/>
            <a:ext cx="1395275" cy="3926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53"/>
          <p:cNvSpPr txBox="1"/>
          <p:nvPr>
            <p:ph type="title"/>
          </p:nvPr>
        </p:nvSpPr>
        <p:spPr>
          <a:xfrm>
            <a:off x="2603050" y="1856113"/>
            <a:ext cx="5827800" cy="10245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Hands-on</a:t>
            </a:r>
            <a:endParaRPr/>
          </a:p>
        </p:txBody>
      </p:sp>
      <p:sp>
        <p:nvSpPr>
          <p:cNvPr id="520" name="Google Shape;520;p53"/>
          <p:cNvSpPr txBox="1"/>
          <p:nvPr>
            <p:ph idx="1" type="subTitle"/>
          </p:nvPr>
        </p:nvSpPr>
        <p:spPr>
          <a:xfrm>
            <a:off x="2603050" y="2880588"/>
            <a:ext cx="5827800" cy="4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a:t>
            </a:r>
            <a:r>
              <a:rPr lang="en"/>
              <a:t>build</a:t>
            </a:r>
            <a:r>
              <a:rPr lang="en"/>
              <a:t> a Linear Regression Model using scikit-learn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Classification - Logistic Regression</a:t>
            </a:r>
            <a:endParaRPr/>
          </a:p>
        </p:txBody>
      </p:sp>
      <p:sp>
        <p:nvSpPr>
          <p:cNvPr id="526" name="Google Shape;526;p54"/>
          <p:cNvSpPr txBox="1"/>
          <p:nvPr>
            <p:ph idx="2" type="subTitle"/>
          </p:nvPr>
        </p:nvSpPr>
        <p:spPr>
          <a:xfrm>
            <a:off x="720000" y="1220650"/>
            <a:ext cx="7372500" cy="23829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500"/>
              <a:t>What if our labels were a discrete set of values? </a:t>
            </a:r>
            <a:endParaRPr sz="1500"/>
          </a:p>
          <a:p>
            <a:pPr indent="-323850" lvl="0" marL="457200" rtl="0" algn="just">
              <a:spcBef>
                <a:spcPts val="1000"/>
              </a:spcBef>
              <a:spcAft>
                <a:spcPts val="0"/>
              </a:spcAft>
              <a:buSzPts val="1500"/>
              <a:buChar char="-"/>
            </a:pPr>
            <a:r>
              <a:rPr lang="en" sz="1500"/>
              <a:t>{Spam, Not Spam} </a:t>
            </a:r>
            <a:endParaRPr sz="1500"/>
          </a:p>
          <a:p>
            <a:pPr indent="-323850" lvl="0" marL="457200" rtl="0" algn="just">
              <a:spcBef>
                <a:spcPts val="0"/>
              </a:spcBef>
              <a:spcAft>
                <a:spcPts val="0"/>
              </a:spcAft>
              <a:buSzPts val="1500"/>
              <a:buChar char="-"/>
            </a:pPr>
            <a:r>
              <a:rPr lang="en" sz="1500"/>
              <a:t>{Cat, Dog}</a:t>
            </a:r>
            <a:endParaRPr sz="1500"/>
          </a:p>
          <a:p>
            <a:pPr indent="0" lvl="0" marL="0" rtl="0" algn="just">
              <a:spcBef>
                <a:spcPts val="1000"/>
              </a:spcBef>
              <a:spcAft>
                <a:spcPts val="0"/>
              </a:spcAft>
              <a:buNone/>
            </a:pPr>
            <a:r>
              <a:rPr lang="en" sz="1500"/>
              <a:t>Classification predicts discrete labels or categories, while regression predicts continuous numerical values. Logistic regression is a popular classification technique. Confusing right? Let’s explain</a:t>
            </a:r>
            <a:endParaRPr sz="15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Logistic Regression</a:t>
            </a:r>
            <a:endParaRPr/>
          </a:p>
        </p:txBody>
      </p:sp>
      <p:sp>
        <p:nvSpPr>
          <p:cNvPr id="532" name="Google Shape;532;p55"/>
          <p:cNvSpPr txBox="1"/>
          <p:nvPr>
            <p:ph idx="2" type="subTitle"/>
          </p:nvPr>
        </p:nvSpPr>
        <p:spPr>
          <a:xfrm>
            <a:off x="720000" y="1220650"/>
            <a:ext cx="7372500" cy="23829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500"/>
              <a:t>Logistic regression is similar to linear regression where we try to fit a line to our data. But instead of a straight line, it will be an S curve. Say we have an obese/not obese dataset based on weight alone. Plotting this would look like this.</a:t>
            </a:r>
            <a:endParaRPr sz="15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Logistic Regression</a:t>
            </a:r>
            <a:endParaRPr/>
          </a:p>
        </p:txBody>
      </p:sp>
      <p:sp>
        <p:nvSpPr>
          <p:cNvPr id="538" name="Google Shape;538;p56"/>
          <p:cNvSpPr txBox="1"/>
          <p:nvPr>
            <p:ph idx="2" type="subTitle"/>
          </p:nvPr>
        </p:nvSpPr>
        <p:spPr>
          <a:xfrm>
            <a:off x="720000" y="1220650"/>
            <a:ext cx="7372500" cy="23829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500"/>
              <a:t>The basic idea of logistic regression is to reach a curve that looks like this. Where the y axis is a regression (</a:t>
            </a:r>
            <a:r>
              <a:rPr lang="en" sz="1500"/>
              <a:t>continuous</a:t>
            </a:r>
            <a:r>
              <a:rPr lang="en" sz="1500"/>
              <a:t>) value indicating how likely the data point belongs to a certain class. </a:t>
            </a:r>
            <a:endParaRPr sz="1500"/>
          </a:p>
          <a:p>
            <a:pPr indent="0" lvl="0" marL="0" rtl="0" algn="just">
              <a:spcBef>
                <a:spcPts val="1000"/>
              </a:spcBef>
              <a:spcAft>
                <a:spcPts val="0"/>
              </a:spcAft>
              <a:buNone/>
            </a:pPr>
            <a:r>
              <a:rPr lang="en" sz="1500"/>
              <a:t>By introducing a </a:t>
            </a:r>
            <a:r>
              <a:rPr b="1" lang="en" sz="1500"/>
              <a:t>threshold value, </a:t>
            </a:r>
            <a:r>
              <a:rPr lang="en" sz="1500"/>
              <a:t>we turn this into classification.</a:t>
            </a:r>
            <a:endParaRPr sz="1500"/>
          </a:p>
          <a:p>
            <a:pPr indent="0" lvl="0" marL="0" rtl="0" algn="just">
              <a:lnSpc>
                <a:spcPct val="100000"/>
              </a:lnSpc>
              <a:spcBef>
                <a:spcPts val="1000"/>
              </a:spcBef>
              <a:spcAft>
                <a:spcPts val="0"/>
              </a:spcAft>
              <a:buNone/>
            </a:pPr>
            <a:r>
              <a:t/>
            </a:r>
            <a:endParaRPr sz="1500"/>
          </a:p>
        </p:txBody>
      </p:sp>
      <p:pic>
        <p:nvPicPr>
          <p:cNvPr id="539" name="Google Shape;539;p56"/>
          <p:cNvPicPr preferRelativeResize="0"/>
          <p:nvPr/>
        </p:nvPicPr>
        <p:blipFill rotWithShape="1">
          <a:blip r:embed="rId3">
            <a:alphaModFix/>
          </a:blip>
          <a:srcRect b="0" l="0" r="0" t="1361"/>
          <a:stretch/>
        </p:blipFill>
        <p:spPr>
          <a:xfrm>
            <a:off x="5703574" y="2789575"/>
            <a:ext cx="2242650" cy="20133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Logistic Regression</a:t>
            </a:r>
            <a:endParaRPr/>
          </a:p>
        </p:txBody>
      </p:sp>
      <p:sp>
        <p:nvSpPr>
          <p:cNvPr id="545" name="Google Shape;545;p57"/>
          <p:cNvSpPr txBox="1"/>
          <p:nvPr>
            <p:ph idx="2" type="subTitle"/>
          </p:nvPr>
        </p:nvSpPr>
        <p:spPr>
          <a:xfrm>
            <a:off x="720000" y="1220650"/>
            <a:ext cx="7372500" cy="23829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500"/>
              <a:t>Fitting the curve is done through a process called </a:t>
            </a:r>
            <a:r>
              <a:rPr b="1" lang="en" sz="1500"/>
              <a:t>maximum likelihood.</a:t>
            </a:r>
            <a:endParaRPr sz="1500"/>
          </a:p>
          <a:p>
            <a:pPr indent="0" lvl="0" marL="0" rtl="0" algn="just">
              <a:spcBef>
                <a:spcPts val="1000"/>
              </a:spcBef>
              <a:spcAft>
                <a:spcPts val="0"/>
              </a:spcAft>
              <a:buNone/>
            </a:pPr>
            <a:r>
              <a:rPr lang="en" sz="1500"/>
              <a:t>Search, search, search. It’s simple. </a:t>
            </a:r>
            <a:endParaRPr sz="1500"/>
          </a:p>
          <a:p>
            <a:pPr indent="0" lvl="0" marL="0" rtl="0" algn="just">
              <a:lnSpc>
                <a:spcPct val="100000"/>
              </a:lnSpc>
              <a:spcBef>
                <a:spcPts val="1000"/>
              </a:spcBef>
              <a:spcAft>
                <a:spcPts val="0"/>
              </a:spcAft>
              <a:buNone/>
            </a:pPr>
            <a:r>
              <a:t/>
            </a:r>
            <a:endParaRPr sz="1500"/>
          </a:p>
        </p:txBody>
      </p:sp>
      <p:pic>
        <p:nvPicPr>
          <p:cNvPr id="546" name="Google Shape;546;p57"/>
          <p:cNvPicPr preferRelativeResize="0"/>
          <p:nvPr/>
        </p:nvPicPr>
        <p:blipFill rotWithShape="1">
          <a:blip r:embed="rId3">
            <a:alphaModFix/>
          </a:blip>
          <a:srcRect b="0" l="0" r="0" t="1361"/>
          <a:stretch/>
        </p:blipFill>
        <p:spPr>
          <a:xfrm>
            <a:off x="4981800" y="2016225"/>
            <a:ext cx="3018325" cy="27096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Classification Algorithms</a:t>
            </a:r>
            <a:endParaRPr/>
          </a:p>
        </p:txBody>
      </p:sp>
      <p:sp>
        <p:nvSpPr>
          <p:cNvPr id="552" name="Google Shape;552;p58"/>
          <p:cNvSpPr txBox="1"/>
          <p:nvPr>
            <p:ph idx="2" type="subTitle"/>
          </p:nvPr>
        </p:nvSpPr>
        <p:spPr>
          <a:xfrm>
            <a:off x="720000" y="1220650"/>
            <a:ext cx="7372500" cy="2382900"/>
          </a:xfrm>
          <a:prstGeom prst="rect">
            <a:avLst/>
          </a:prstGeom>
        </p:spPr>
        <p:txBody>
          <a:bodyPr anchorCtr="0" anchor="t" bIns="91425" lIns="91425" spcFirstLastPara="1" rIns="91425" wrap="square" tIns="91425">
            <a:noAutofit/>
          </a:bodyPr>
          <a:lstStyle/>
          <a:p>
            <a:pPr indent="0" lvl="0" marL="0" rtl="0" algn="just">
              <a:lnSpc>
                <a:spcPct val="100000"/>
              </a:lnSpc>
              <a:spcBef>
                <a:spcPts val="1000"/>
              </a:spcBef>
              <a:spcAft>
                <a:spcPts val="0"/>
              </a:spcAft>
              <a:buNone/>
            </a:pPr>
            <a:r>
              <a:rPr lang="en" sz="1600"/>
              <a:t>There are many classification algorithms, </a:t>
            </a:r>
            <a:r>
              <a:rPr lang="en" sz="1600"/>
              <a:t>all with the purpose of categorizing data into predefined classes or labels. </a:t>
            </a:r>
            <a:endParaRPr sz="1600"/>
          </a:p>
          <a:p>
            <a:pPr indent="0" lvl="0" marL="0" rtl="0" algn="just">
              <a:lnSpc>
                <a:spcPct val="100000"/>
              </a:lnSpc>
              <a:spcBef>
                <a:spcPts val="1000"/>
              </a:spcBef>
              <a:spcAft>
                <a:spcPts val="0"/>
              </a:spcAft>
              <a:buNone/>
            </a:pPr>
            <a:r>
              <a:rPr lang="en" sz="1600"/>
              <a:t>To predict the class label of new data points based on patterns learned from a labeled training dataset.</a:t>
            </a:r>
            <a:endParaRPr sz="1600"/>
          </a:p>
          <a:p>
            <a:pPr indent="-330200" lvl="0" marL="457200" rtl="0" algn="just">
              <a:lnSpc>
                <a:spcPct val="100000"/>
              </a:lnSpc>
              <a:spcBef>
                <a:spcPts val="1000"/>
              </a:spcBef>
              <a:spcAft>
                <a:spcPts val="0"/>
              </a:spcAft>
              <a:buSzPts val="1600"/>
              <a:buChar char="-"/>
            </a:pPr>
            <a:r>
              <a:rPr lang="en" sz="1600"/>
              <a:t>K nearest neighbors</a:t>
            </a:r>
            <a:endParaRPr sz="1600"/>
          </a:p>
          <a:p>
            <a:pPr indent="-330200" lvl="0" marL="457200" rtl="0" algn="just">
              <a:lnSpc>
                <a:spcPct val="100000"/>
              </a:lnSpc>
              <a:spcBef>
                <a:spcPts val="0"/>
              </a:spcBef>
              <a:spcAft>
                <a:spcPts val="0"/>
              </a:spcAft>
              <a:buSzPts val="1600"/>
              <a:buChar char="-"/>
            </a:pPr>
            <a:r>
              <a:rPr lang="en" sz="1600"/>
              <a:t>Decision Trees</a:t>
            </a:r>
            <a:endParaRPr sz="1600"/>
          </a:p>
          <a:p>
            <a:pPr indent="-330200" lvl="0" marL="457200" rtl="0" algn="just">
              <a:lnSpc>
                <a:spcPct val="100000"/>
              </a:lnSpc>
              <a:spcBef>
                <a:spcPts val="0"/>
              </a:spcBef>
              <a:spcAft>
                <a:spcPts val="0"/>
              </a:spcAft>
              <a:buSzPts val="1600"/>
              <a:buChar char="-"/>
            </a:pPr>
            <a:r>
              <a:rPr lang="en" sz="1600"/>
              <a:t>Naive Bayes</a:t>
            </a:r>
            <a:endParaRPr sz="1600"/>
          </a:p>
          <a:p>
            <a:pPr indent="-330200" lvl="0" marL="457200" rtl="0" algn="just">
              <a:lnSpc>
                <a:spcPct val="100000"/>
              </a:lnSpc>
              <a:spcBef>
                <a:spcPts val="0"/>
              </a:spcBef>
              <a:spcAft>
                <a:spcPts val="0"/>
              </a:spcAft>
              <a:buSzPts val="1600"/>
              <a:buChar char="-"/>
            </a:pPr>
            <a:r>
              <a:rPr lang="en" sz="1600"/>
              <a:t>SVM</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2"/>
          <p:cNvSpPr txBox="1"/>
          <p:nvPr>
            <p:ph type="title"/>
          </p:nvPr>
        </p:nvSpPr>
        <p:spPr>
          <a:xfrm>
            <a:off x="1216475" y="1977150"/>
            <a:ext cx="50676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ML?</a:t>
            </a:r>
            <a:endParaRPr/>
          </a:p>
        </p:txBody>
      </p:sp>
      <p:sp>
        <p:nvSpPr>
          <p:cNvPr id="296" name="Google Shape;296;p32"/>
          <p:cNvSpPr txBox="1"/>
          <p:nvPr>
            <p:ph idx="1" type="subTitle"/>
          </p:nvPr>
        </p:nvSpPr>
        <p:spPr>
          <a:xfrm>
            <a:off x="1216475" y="2730750"/>
            <a:ext cx="5067600" cy="43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Everyone’s heard of it, but what is it?</a:t>
            </a:r>
            <a:endParaRPr/>
          </a:p>
        </p:txBody>
      </p:sp>
      <p:sp>
        <p:nvSpPr>
          <p:cNvPr id="297" name="Google Shape;297;p32"/>
          <p:cNvSpPr txBox="1"/>
          <p:nvPr>
            <p:ph idx="2" type="title"/>
          </p:nvPr>
        </p:nvSpPr>
        <p:spPr>
          <a:xfrm>
            <a:off x="720000" y="533550"/>
            <a:ext cx="824400" cy="70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 Nearest Neighbors</a:t>
            </a:r>
            <a:endParaRPr/>
          </a:p>
        </p:txBody>
      </p:sp>
      <p:sp>
        <p:nvSpPr>
          <p:cNvPr id="558" name="Google Shape;558;p59"/>
          <p:cNvSpPr txBox="1"/>
          <p:nvPr>
            <p:ph idx="2" type="subTitle"/>
          </p:nvPr>
        </p:nvSpPr>
        <p:spPr>
          <a:xfrm>
            <a:off x="720000" y="1220650"/>
            <a:ext cx="7372500" cy="2382900"/>
          </a:xfrm>
          <a:prstGeom prst="rect">
            <a:avLst/>
          </a:prstGeom>
        </p:spPr>
        <p:txBody>
          <a:bodyPr anchorCtr="0" anchor="t" bIns="91425" lIns="91425" spcFirstLastPara="1" rIns="91425" wrap="square" tIns="91425">
            <a:noAutofit/>
          </a:bodyPr>
          <a:lstStyle/>
          <a:p>
            <a:pPr indent="0" lvl="0" marL="0" rtl="0" algn="just">
              <a:lnSpc>
                <a:spcPct val="100000"/>
              </a:lnSpc>
              <a:spcBef>
                <a:spcPts val="1000"/>
              </a:spcBef>
              <a:spcAft>
                <a:spcPts val="0"/>
              </a:spcAft>
              <a:buNone/>
            </a:pPr>
            <a:r>
              <a:rPr lang="en" sz="1700"/>
              <a:t>Might be the simplest of them all. </a:t>
            </a:r>
            <a:endParaRPr sz="1700"/>
          </a:p>
          <a:p>
            <a:pPr indent="0" lvl="0" marL="0" rtl="0" algn="just">
              <a:lnSpc>
                <a:spcPct val="100000"/>
              </a:lnSpc>
              <a:spcBef>
                <a:spcPts val="1000"/>
              </a:spcBef>
              <a:spcAft>
                <a:spcPts val="0"/>
              </a:spcAft>
              <a:buNone/>
            </a:pPr>
            <a:r>
              <a:rPr lang="en" sz="1700"/>
              <a:t>Imagine you have a neighborhood full of different types of houses (data points). Each house is already labeled as one of a few categories, say "modern," "traditional," or "cottage."</a:t>
            </a:r>
            <a:endParaRPr sz="1700"/>
          </a:p>
          <a:p>
            <a:pPr indent="0" lvl="0" marL="0" rtl="0" algn="just">
              <a:lnSpc>
                <a:spcPct val="100000"/>
              </a:lnSpc>
              <a:spcBef>
                <a:spcPts val="1000"/>
              </a:spcBef>
              <a:spcAft>
                <a:spcPts val="0"/>
              </a:spcAft>
              <a:buNone/>
            </a:pPr>
            <a:r>
              <a:rPr lang="en" sz="1700"/>
              <a:t>When a new house appears in the neighborhood, and you want to classify it into one of these categories, what do you do? </a:t>
            </a:r>
            <a:endParaRPr sz="17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
            </a:r>
            <a:r>
              <a:rPr lang="en"/>
              <a:t> Nearest Neighbors</a:t>
            </a:r>
            <a:endParaRPr/>
          </a:p>
        </p:txBody>
      </p:sp>
      <p:sp>
        <p:nvSpPr>
          <p:cNvPr id="564" name="Google Shape;564;p60"/>
          <p:cNvSpPr txBox="1"/>
          <p:nvPr>
            <p:ph idx="2" type="subTitle"/>
          </p:nvPr>
        </p:nvSpPr>
        <p:spPr>
          <a:xfrm>
            <a:off x="720000" y="1220650"/>
            <a:ext cx="7372500" cy="3029700"/>
          </a:xfrm>
          <a:prstGeom prst="rect">
            <a:avLst/>
          </a:prstGeom>
        </p:spPr>
        <p:txBody>
          <a:bodyPr anchorCtr="0" anchor="t" bIns="91425" lIns="91425" spcFirstLastPara="1" rIns="91425" wrap="square" tIns="91425">
            <a:noAutofit/>
          </a:bodyPr>
          <a:lstStyle/>
          <a:p>
            <a:pPr indent="0" lvl="0" marL="0" rtl="0" algn="just">
              <a:lnSpc>
                <a:spcPct val="100000"/>
              </a:lnSpc>
              <a:spcBef>
                <a:spcPts val="1000"/>
              </a:spcBef>
              <a:spcAft>
                <a:spcPts val="0"/>
              </a:spcAft>
              <a:buNone/>
            </a:pPr>
            <a:r>
              <a:rPr lang="en" sz="1700"/>
              <a:t>Might be the simplest of them all. </a:t>
            </a:r>
            <a:endParaRPr sz="1700"/>
          </a:p>
          <a:p>
            <a:pPr indent="0" lvl="0" marL="0" rtl="0" algn="just">
              <a:lnSpc>
                <a:spcPct val="100000"/>
              </a:lnSpc>
              <a:spcBef>
                <a:spcPts val="1000"/>
              </a:spcBef>
              <a:spcAft>
                <a:spcPts val="0"/>
              </a:spcAft>
              <a:buNone/>
            </a:pPr>
            <a:r>
              <a:rPr lang="en" sz="1700"/>
              <a:t>Imagine you have a neighborhood full of different types of houses (data points). Each house is already labeled as one of a few categories, say "modern," "traditional," or "cottage."</a:t>
            </a:r>
            <a:endParaRPr sz="1700"/>
          </a:p>
          <a:p>
            <a:pPr indent="0" lvl="0" marL="0" rtl="0" algn="just">
              <a:lnSpc>
                <a:spcPct val="100000"/>
              </a:lnSpc>
              <a:spcBef>
                <a:spcPts val="1000"/>
              </a:spcBef>
              <a:spcAft>
                <a:spcPts val="0"/>
              </a:spcAft>
              <a:buNone/>
            </a:pPr>
            <a:r>
              <a:rPr lang="en" sz="1700"/>
              <a:t>When a new house appears in the neighborhood, and you want to classify it into one of these categories, what do you do? </a:t>
            </a:r>
            <a:endParaRPr sz="1700"/>
          </a:p>
          <a:p>
            <a:pPr indent="0" lvl="0" marL="0" rtl="0" algn="just">
              <a:lnSpc>
                <a:spcPct val="100000"/>
              </a:lnSpc>
              <a:spcBef>
                <a:spcPts val="1000"/>
              </a:spcBef>
              <a:spcAft>
                <a:spcPts val="0"/>
              </a:spcAft>
              <a:buNone/>
            </a:pPr>
            <a:r>
              <a:rPr b="1" lang="en" sz="1700"/>
              <a:t>You look at the nearest houses to it.</a:t>
            </a:r>
            <a:endParaRPr b="1" sz="17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
            </a:r>
            <a:r>
              <a:rPr lang="en"/>
              <a:t> Nearest Neighbors</a:t>
            </a:r>
            <a:endParaRPr/>
          </a:p>
        </p:txBody>
      </p:sp>
      <p:sp>
        <p:nvSpPr>
          <p:cNvPr id="570" name="Google Shape;570;p61"/>
          <p:cNvSpPr txBox="1"/>
          <p:nvPr>
            <p:ph idx="2" type="subTitle"/>
          </p:nvPr>
        </p:nvSpPr>
        <p:spPr>
          <a:xfrm>
            <a:off x="720000" y="1220650"/>
            <a:ext cx="7372500" cy="3029700"/>
          </a:xfrm>
          <a:prstGeom prst="rect">
            <a:avLst/>
          </a:prstGeom>
        </p:spPr>
        <p:txBody>
          <a:bodyPr anchorCtr="0" anchor="t" bIns="91425" lIns="91425" spcFirstLastPara="1" rIns="91425" wrap="square" tIns="91425">
            <a:noAutofit/>
          </a:bodyPr>
          <a:lstStyle/>
          <a:p>
            <a:pPr indent="0" lvl="0" marL="0" rtl="0" algn="just">
              <a:lnSpc>
                <a:spcPct val="100000"/>
              </a:lnSpc>
              <a:spcBef>
                <a:spcPts val="1000"/>
              </a:spcBef>
              <a:spcAft>
                <a:spcPts val="0"/>
              </a:spcAft>
              <a:buNone/>
            </a:pPr>
            <a:r>
              <a:rPr lang="en" sz="1700"/>
              <a:t>More accurately, </a:t>
            </a:r>
            <a:r>
              <a:rPr b="1" lang="en" sz="1700"/>
              <a:t>you look at the k nearest houses. </a:t>
            </a:r>
            <a:endParaRPr b="1" sz="1700"/>
          </a:p>
          <a:p>
            <a:pPr indent="0" lvl="0" marL="0" rtl="0" algn="just">
              <a:lnSpc>
                <a:spcPct val="100000"/>
              </a:lnSpc>
              <a:spcBef>
                <a:spcPts val="1000"/>
              </a:spcBef>
              <a:spcAft>
                <a:spcPts val="0"/>
              </a:spcAft>
              <a:buNone/>
            </a:pPr>
            <a:r>
              <a:t/>
            </a:r>
            <a:endParaRPr sz="1700"/>
          </a:p>
        </p:txBody>
      </p:sp>
      <p:pic>
        <p:nvPicPr>
          <p:cNvPr id="571" name="Google Shape;571;p61"/>
          <p:cNvPicPr preferRelativeResize="0"/>
          <p:nvPr/>
        </p:nvPicPr>
        <p:blipFill>
          <a:blip r:embed="rId3">
            <a:alphaModFix/>
          </a:blip>
          <a:stretch>
            <a:fillRect/>
          </a:stretch>
        </p:blipFill>
        <p:spPr>
          <a:xfrm>
            <a:off x="2542475" y="1839175"/>
            <a:ext cx="4059050" cy="28146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
            </a:r>
            <a:r>
              <a:rPr lang="en"/>
              <a:t> Nearest Neighbors</a:t>
            </a:r>
            <a:endParaRPr/>
          </a:p>
        </p:txBody>
      </p:sp>
      <p:sp>
        <p:nvSpPr>
          <p:cNvPr id="577" name="Google Shape;577;p62"/>
          <p:cNvSpPr txBox="1"/>
          <p:nvPr>
            <p:ph idx="2" type="subTitle"/>
          </p:nvPr>
        </p:nvSpPr>
        <p:spPr>
          <a:xfrm>
            <a:off x="720000" y="1220650"/>
            <a:ext cx="7372500" cy="3029700"/>
          </a:xfrm>
          <a:prstGeom prst="rect">
            <a:avLst/>
          </a:prstGeom>
        </p:spPr>
        <p:txBody>
          <a:bodyPr anchorCtr="0" anchor="t" bIns="91425" lIns="91425" spcFirstLastPara="1" rIns="91425" wrap="square" tIns="91425">
            <a:noAutofit/>
          </a:bodyPr>
          <a:lstStyle/>
          <a:p>
            <a:pPr indent="0" lvl="0" marL="0" rtl="0" algn="just">
              <a:lnSpc>
                <a:spcPct val="100000"/>
              </a:lnSpc>
              <a:spcBef>
                <a:spcPts val="1000"/>
              </a:spcBef>
              <a:spcAft>
                <a:spcPts val="0"/>
              </a:spcAft>
              <a:buNone/>
            </a:pPr>
            <a:r>
              <a:rPr lang="en" sz="1700"/>
              <a:t>More accurately, </a:t>
            </a:r>
            <a:r>
              <a:rPr b="1" lang="en" sz="1700"/>
              <a:t>you look at the k nearest </a:t>
            </a:r>
            <a:r>
              <a:rPr b="1" lang="en" sz="1700"/>
              <a:t>houses. </a:t>
            </a:r>
            <a:endParaRPr b="1" sz="1700"/>
          </a:p>
          <a:p>
            <a:pPr indent="0" lvl="0" marL="0" rtl="0" algn="just">
              <a:lnSpc>
                <a:spcPct val="100000"/>
              </a:lnSpc>
              <a:spcBef>
                <a:spcPts val="1000"/>
              </a:spcBef>
              <a:spcAft>
                <a:spcPts val="0"/>
              </a:spcAft>
              <a:buNone/>
            </a:pPr>
            <a:r>
              <a:rPr lang="en" sz="1700"/>
              <a:t>The kNN algorithm stores the whole dataset. By storing the whole dataset, any new data points introduced can be easily classified based on distances calculated. </a:t>
            </a:r>
            <a:endParaRPr sz="1700"/>
          </a:p>
          <a:p>
            <a:pPr indent="-336550" lvl="0" marL="457200" rtl="0" algn="just">
              <a:lnSpc>
                <a:spcPct val="100000"/>
              </a:lnSpc>
              <a:spcBef>
                <a:spcPts val="1000"/>
              </a:spcBef>
              <a:spcAft>
                <a:spcPts val="0"/>
              </a:spcAft>
              <a:buSzPts val="1700"/>
              <a:buChar char="-"/>
            </a:pPr>
            <a:r>
              <a:rPr lang="en" sz="1700"/>
              <a:t>What if our k is too high?</a:t>
            </a:r>
            <a:endParaRPr sz="1700"/>
          </a:p>
          <a:p>
            <a:pPr indent="-336550" lvl="0" marL="457200" rtl="0" algn="just">
              <a:lnSpc>
                <a:spcPct val="100000"/>
              </a:lnSpc>
              <a:spcBef>
                <a:spcPts val="0"/>
              </a:spcBef>
              <a:spcAft>
                <a:spcPts val="0"/>
              </a:spcAft>
              <a:buSzPts val="1700"/>
              <a:buChar char="-"/>
            </a:pPr>
            <a:r>
              <a:rPr lang="en" sz="1700"/>
              <a:t>What if our k is too low?</a:t>
            </a:r>
            <a:endParaRPr sz="1700"/>
          </a:p>
          <a:p>
            <a:pPr indent="-336550" lvl="0" marL="457200" rtl="0" algn="just">
              <a:lnSpc>
                <a:spcPct val="100000"/>
              </a:lnSpc>
              <a:spcBef>
                <a:spcPts val="0"/>
              </a:spcBef>
              <a:spcAft>
                <a:spcPts val="0"/>
              </a:spcAft>
              <a:buSzPts val="1700"/>
              <a:buChar char="-"/>
            </a:pPr>
            <a:r>
              <a:rPr lang="en" sz="1700"/>
              <a:t>What if our data is high-dimensional, what do you consider “near”?</a:t>
            </a:r>
            <a:endParaRPr sz="1700"/>
          </a:p>
          <a:p>
            <a:pPr indent="0" lvl="0" marL="0" rtl="0" algn="just">
              <a:lnSpc>
                <a:spcPct val="100000"/>
              </a:lnSpc>
              <a:spcBef>
                <a:spcPts val="1000"/>
              </a:spcBef>
              <a:spcAft>
                <a:spcPts val="0"/>
              </a:spcAft>
              <a:buNone/>
            </a:pPr>
            <a:r>
              <a:t/>
            </a:r>
            <a:endParaRPr sz="17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algorithms</a:t>
            </a:r>
            <a:endParaRPr/>
          </a:p>
        </p:txBody>
      </p:sp>
      <p:sp>
        <p:nvSpPr>
          <p:cNvPr id="583" name="Google Shape;583;p63"/>
          <p:cNvSpPr txBox="1"/>
          <p:nvPr>
            <p:ph idx="2" type="subTitle"/>
          </p:nvPr>
        </p:nvSpPr>
        <p:spPr>
          <a:xfrm>
            <a:off x="720000" y="881950"/>
            <a:ext cx="7372500" cy="3368400"/>
          </a:xfrm>
          <a:prstGeom prst="rect">
            <a:avLst/>
          </a:prstGeom>
        </p:spPr>
        <p:txBody>
          <a:bodyPr anchorCtr="0" anchor="t" bIns="91425" lIns="91425" spcFirstLastPara="1" rIns="91425" wrap="square" tIns="91425">
            <a:noAutofit/>
          </a:bodyPr>
          <a:lstStyle/>
          <a:p>
            <a:pPr indent="0" lvl="0" marL="0" rtl="0" algn="just">
              <a:lnSpc>
                <a:spcPct val="100000"/>
              </a:lnSpc>
              <a:spcBef>
                <a:spcPts val="1000"/>
              </a:spcBef>
              <a:spcAft>
                <a:spcPts val="0"/>
              </a:spcAft>
              <a:buNone/>
            </a:pPr>
            <a:r>
              <a:rPr lang="en" sz="1700"/>
              <a:t>Other algorithms address these problems but they also have their problems. It’s important to try out different classifiers to determine the ones more suited for our specific task.</a:t>
            </a:r>
            <a:endParaRPr sz="1700"/>
          </a:p>
          <a:p>
            <a:pPr indent="0" lvl="0" marL="0" rtl="0" algn="just">
              <a:lnSpc>
                <a:spcPct val="100000"/>
              </a:lnSpc>
              <a:spcBef>
                <a:spcPts val="1000"/>
              </a:spcBef>
              <a:spcAft>
                <a:spcPts val="0"/>
              </a:spcAft>
              <a:buNone/>
            </a:pPr>
            <a:r>
              <a:rPr lang="en" sz="1700"/>
              <a:t>s</a:t>
            </a:r>
            <a:r>
              <a:rPr lang="en" sz="1700"/>
              <a:t>cikit-learn has a huge </a:t>
            </a:r>
            <a:r>
              <a:rPr lang="en" sz="1700"/>
              <a:t>collection</a:t>
            </a:r>
            <a:r>
              <a:rPr lang="en" sz="1700"/>
              <a:t> of classifiers ready to run.</a:t>
            </a:r>
            <a:endParaRPr sz="1700"/>
          </a:p>
          <a:p>
            <a:pPr indent="0" lvl="0" marL="0" rtl="0" algn="just">
              <a:lnSpc>
                <a:spcPct val="100000"/>
              </a:lnSpc>
              <a:spcBef>
                <a:spcPts val="1000"/>
              </a:spcBef>
              <a:spcAft>
                <a:spcPts val="0"/>
              </a:spcAft>
              <a:buNone/>
            </a:pPr>
            <a:r>
              <a:t/>
            </a:r>
            <a:endParaRPr sz="1700"/>
          </a:p>
        </p:txBody>
      </p:sp>
      <p:pic>
        <p:nvPicPr>
          <p:cNvPr id="584" name="Google Shape;584;p63"/>
          <p:cNvPicPr preferRelativeResize="0"/>
          <p:nvPr/>
        </p:nvPicPr>
        <p:blipFill>
          <a:blip r:embed="rId3">
            <a:alphaModFix/>
          </a:blip>
          <a:stretch>
            <a:fillRect/>
          </a:stretch>
        </p:blipFill>
        <p:spPr>
          <a:xfrm>
            <a:off x="1198988" y="2511775"/>
            <a:ext cx="6414526" cy="21270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100"/>
              <a:t>Thank you!</a:t>
            </a:r>
            <a:endParaRPr sz="5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a:t>
            </a:r>
            <a:endParaRPr/>
          </a:p>
        </p:txBody>
      </p:sp>
      <p:sp>
        <p:nvSpPr>
          <p:cNvPr id="303" name="Google Shape;303;p33"/>
          <p:cNvSpPr txBox="1"/>
          <p:nvPr>
            <p:ph idx="2" type="subTitle"/>
          </p:nvPr>
        </p:nvSpPr>
        <p:spPr>
          <a:xfrm>
            <a:off x="720000" y="1220650"/>
            <a:ext cx="7372500" cy="2382900"/>
          </a:xfrm>
          <a:prstGeom prst="rect">
            <a:avLst/>
          </a:prstGeom>
        </p:spPr>
        <p:txBody>
          <a:bodyPr anchorCtr="0" anchor="t" bIns="91425" lIns="91425" spcFirstLastPara="1" rIns="91425" wrap="square" tIns="91425">
            <a:noAutofit/>
          </a:bodyPr>
          <a:lstStyle/>
          <a:p>
            <a:pPr indent="-323850" lvl="0" marL="257175" rtl="0" algn="just">
              <a:spcBef>
                <a:spcPts val="1000"/>
              </a:spcBef>
              <a:spcAft>
                <a:spcPts val="0"/>
              </a:spcAft>
              <a:buSzPts val="1500"/>
              <a:buFont typeface="Hanken Grotesk"/>
              <a:buChar char="●"/>
            </a:pPr>
            <a:r>
              <a:rPr lang="en" sz="1700"/>
              <a:t>Machine learning is about teaching computers to make decisions or predictions based on patterns found in data. Doesn’t need to be explicitly taught or told what to do. </a:t>
            </a:r>
            <a:endParaRPr sz="1700"/>
          </a:p>
          <a:p>
            <a:pPr indent="0" lvl="0" marL="457200" rtl="0" algn="just">
              <a:spcBef>
                <a:spcPts val="1000"/>
              </a:spcBef>
              <a:spcAft>
                <a:spcPts val="0"/>
              </a:spcAft>
              <a:buNone/>
            </a:pPr>
            <a:r>
              <a:t/>
            </a:r>
            <a:endParaRPr sz="1700"/>
          </a:p>
          <a:p>
            <a:pPr indent="-336550" lvl="0" marL="257175" rtl="0" algn="just">
              <a:spcBef>
                <a:spcPts val="1000"/>
              </a:spcBef>
              <a:spcAft>
                <a:spcPts val="0"/>
              </a:spcAft>
              <a:buSzPts val="1700"/>
              <a:buChar char="●"/>
            </a:pPr>
            <a:r>
              <a:rPr lang="en" sz="1700"/>
              <a:t>Rather than writing detailed instructions on how to perform a task, we provide the machine with a large amount of data, and it 'learns' how to perform the task.</a:t>
            </a:r>
            <a:endParaRPr sz="1700"/>
          </a:p>
          <a:p>
            <a:pPr indent="0" lvl="0" marL="0" rtl="0" algn="just">
              <a:spcBef>
                <a:spcPts val="1000"/>
              </a:spcBef>
              <a:spcAft>
                <a:spcPts val="0"/>
              </a:spcAft>
              <a:buNone/>
            </a:pPr>
            <a:r>
              <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vs ML vs DL</a:t>
            </a:r>
            <a:endParaRPr/>
          </a:p>
        </p:txBody>
      </p:sp>
      <p:pic>
        <p:nvPicPr>
          <p:cNvPr id="309" name="Google Shape;309;p34"/>
          <p:cNvPicPr preferRelativeResize="0"/>
          <p:nvPr/>
        </p:nvPicPr>
        <p:blipFill>
          <a:blip r:embed="rId3">
            <a:alphaModFix/>
          </a:blip>
          <a:stretch>
            <a:fillRect/>
          </a:stretch>
        </p:blipFill>
        <p:spPr>
          <a:xfrm>
            <a:off x="4385000" y="329525"/>
            <a:ext cx="4330499" cy="4242749"/>
          </a:xfrm>
          <a:prstGeom prst="rect">
            <a:avLst/>
          </a:prstGeom>
          <a:noFill/>
          <a:ln>
            <a:noFill/>
          </a:ln>
        </p:spPr>
      </p:pic>
      <p:sp>
        <p:nvSpPr>
          <p:cNvPr id="310" name="Google Shape;310;p34"/>
          <p:cNvSpPr txBox="1"/>
          <p:nvPr>
            <p:ph idx="2" type="subTitle"/>
          </p:nvPr>
        </p:nvSpPr>
        <p:spPr>
          <a:xfrm>
            <a:off x="481300" y="1289950"/>
            <a:ext cx="3772800" cy="3129900"/>
          </a:xfrm>
          <a:prstGeom prst="rect">
            <a:avLst/>
          </a:prstGeom>
        </p:spPr>
        <p:txBody>
          <a:bodyPr anchorCtr="0" anchor="t" bIns="91425" lIns="91425" spcFirstLastPara="1" rIns="91425" wrap="square" tIns="91425">
            <a:noAutofit/>
          </a:bodyPr>
          <a:lstStyle/>
          <a:p>
            <a:pPr indent="-304800" lvl="0" marL="457200" rtl="0" algn="l">
              <a:spcBef>
                <a:spcPts val="1000"/>
              </a:spcBef>
              <a:spcAft>
                <a:spcPts val="0"/>
              </a:spcAft>
              <a:buSzPts val="1200"/>
              <a:buChar char="●"/>
            </a:pPr>
            <a:r>
              <a:rPr lang="en"/>
              <a:t>AI is the huge field where machines are made to mimic humans. This can include search agents,  rule-based systems, and machine learning. </a:t>
            </a:r>
            <a:endParaRPr/>
          </a:p>
          <a:p>
            <a:pPr indent="-304800" lvl="0" marL="457200" rtl="0" algn="l">
              <a:spcBef>
                <a:spcPts val="1000"/>
              </a:spcBef>
              <a:spcAft>
                <a:spcPts val="0"/>
              </a:spcAft>
              <a:buSzPts val="1200"/>
              <a:buChar char="●"/>
            </a:pPr>
            <a:r>
              <a:rPr lang="en"/>
              <a:t>Machine learning introduces the idea that machines learn from data without explicit programming. Lots of data.</a:t>
            </a:r>
            <a:endParaRPr/>
          </a:p>
          <a:p>
            <a:pPr indent="-304800" lvl="0" marL="457200" rtl="0" algn="l">
              <a:spcBef>
                <a:spcPts val="1000"/>
              </a:spcBef>
              <a:spcAft>
                <a:spcPts val="0"/>
              </a:spcAft>
              <a:buSzPts val="1200"/>
              <a:buChar char="●"/>
            </a:pPr>
            <a:r>
              <a:rPr lang="en"/>
              <a:t>DL Neural networks work on extracting unique features in the data and are able to progressively learn more detailed features and produce output </a:t>
            </a:r>
            <a:endParaRPr/>
          </a:p>
          <a:p>
            <a:pPr indent="0" lvl="0" marL="457200" rtl="0" algn="l">
              <a:spcBef>
                <a:spcPts val="100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 vs ML vs DL</a:t>
            </a:r>
            <a:endParaRPr/>
          </a:p>
        </p:txBody>
      </p:sp>
      <p:sp>
        <p:nvSpPr>
          <p:cNvPr id="316" name="Google Shape;316;p35"/>
          <p:cNvSpPr txBox="1"/>
          <p:nvPr>
            <p:ph idx="2" type="subTitle"/>
          </p:nvPr>
        </p:nvSpPr>
        <p:spPr>
          <a:xfrm>
            <a:off x="720000" y="1220650"/>
            <a:ext cx="7372500" cy="2382900"/>
          </a:xfrm>
          <a:prstGeom prst="rect">
            <a:avLst/>
          </a:prstGeom>
        </p:spPr>
        <p:txBody>
          <a:bodyPr anchorCtr="0" anchor="t" bIns="91425" lIns="91425" spcFirstLastPara="1" rIns="91425" wrap="square" tIns="91425">
            <a:noAutofit/>
          </a:bodyPr>
          <a:lstStyle/>
          <a:p>
            <a:pPr indent="-336550" lvl="0" marL="257175" rtl="0" algn="just">
              <a:spcBef>
                <a:spcPts val="1000"/>
              </a:spcBef>
              <a:spcAft>
                <a:spcPts val="0"/>
              </a:spcAft>
              <a:buSzPts val="1700"/>
              <a:buChar char="●"/>
            </a:pPr>
            <a:r>
              <a:rPr lang="en" sz="1700"/>
              <a:t>Google Maps (shortest path finding)</a:t>
            </a:r>
            <a:endParaRPr sz="1700"/>
          </a:p>
          <a:p>
            <a:pPr indent="-336550" lvl="0" marL="257175" rtl="0" algn="just">
              <a:spcBef>
                <a:spcPts val="1000"/>
              </a:spcBef>
              <a:spcAft>
                <a:spcPts val="0"/>
              </a:spcAft>
              <a:buSzPts val="1700"/>
              <a:buChar char="●"/>
            </a:pPr>
            <a:r>
              <a:rPr lang="en" sz="1700"/>
              <a:t>Spam email detection</a:t>
            </a:r>
            <a:endParaRPr sz="1700"/>
          </a:p>
          <a:p>
            <a:pPr indent="-336550" lvl="0" marL="257175" rtl="0" algn="just">
              <a:spcBef>
                <a:spcPts val="1000"/>
              </a:spcBef>
              <a:spcAft>
                <a:spcPts val="0"/>
              </a:spcAft>
              <a:buSzPts val="1700"/>
              <a:buChar char="●"/>
            </a:pPr>
            <a:r>
              <a:rPr lang="en" sz="1700"/>
              <a:t>Recommendation systems</a:t>
            </a:r>
            <a:endParaRPr sz="1700"/>
          </a:p>
          <a:p>
            <a:pPr indent="-336550" lvl="0" marL="257175" rtl="0" algn="just">
              <a:spcBef>
                <a:spcPts val="1000"/>
              </a:spcBef>
              <a:spcAft>
                <a:spcPts val="0"/>
              </a:spcAft>
              <a:buSzPts val="1700"/>
              <a:buChar char="●"/>
            </a:pPr>
            <a:r>
              <a:rPr lang="en" sz="1700"/>
              <a:t>Camera Facial Detection </a:t>
            </a:r>
            <a:endParaRPr sz="1700"/>
          </a:p>
          <a:p>
            <a:pPr indent="0" lvl="0" marL="0" rtl="0" algn="just">
              <a:spcBef>
                <a:spcPts val="1000"/>
              </a:spcBef>
              <a:spcAft>
                <a:spcPts val="0"/>
              </a:spcAft>
              <a:buNone/>
            </a:pPr>
            <a:r>
              <a:t/>
            </a:r>
            <a:endParaRPr sz="1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 vs ML vs DL</a:t>
            </a:r>
            <a:endParaRPr/>
          </a:p>
        </p:txBody>
      </p:sp>
      <p:sp>
        <p:nvSpPr>
          <p:cNvPr id="322" name="Google Shape;322;p36"/>
          <p:cNvSpPr txBox="1"/>
          <p:nvPr>
            <p:ph idx="2" type="subTitle"/>
          </p:nvPr>
        </p:nvSpPr>
        <p:spPr>
          <a:xfrm>
            <a:off x="720000" y="1220650"/>
            <a:ext cx="7372500" cy="2382900"/>
          </a:xfrm>
          <a:prstGeom prst="rect">
            <a:avLst/>
          </a:prstGeom>
        </p:spPr>
        <p:txBody>
          <a:bodyPr anchorCtr="0" anchor="t" bIns="91425" lIns="91425" spcFirstLastPara="1" rIns="91425" wrap="square" tIns="91425">
            <a:noAutofit/>
          </a:bodyPr>
          <a:lstStyle/>
          <a:p>
            <a:pPr indent="-336550" lvl="0" marL="257175" rtl="0" algn="just">
              <a:spcBef>
                <a:spcPts val="1000"/>
              </a:spcBef>
              <a:spcAft>
                <a:spcPts val="0"/>
              </a:spcAft>
              <a:buSzPts val="1700"/>
              <a:buChar char="●"/>
            </a:pPr>
            <a:r>
              <a:rPr lang="en" sz="1700"/>
              <a:t>Google Maps (shortest path finding) - </a:t>
            </a:r>
            <a:r>
              <a:rPr b="1" lang="en" sz="1700"/>
              <a:t>AI</a:t>
            </a:r>
            <a:endParaRPr b="1" sz="1700"/>
          </a:p>
          <a:p>
            <a:pPr indent="-336550" lvl="0" marL="257175" rtl="0" algn="just">
              <a:spcBef>
                <a:spcPts val="1000"/>
              </a:spcBef>
              <a:spcAft>
                <a:spcPts val="0"/>
              </a:spcAft>
              <a:buSzPts val="1700"/>
              <a:buChar char="●"/>
            </a:pPr>
            <a:r>
              <a:rPr lang="en" sz="1700"/>
              <a:t>Spam email detection - </a:t>
            </a:r>
            <a:r>
              <a:rPr b="1" lang="en" sz="1700"/>
              <a:t>ML</a:t>
            </a:r>
            <a:endParaRPr b="1" sz="1700"/>
          </a:p>
          <a:p>
            <a:pPr indent="-336550" lvl="0" marL="257175" rtl="0" algn="just">
              <a:spcBef>
                <a:spcPts val="1000"/>
              </a:spcBef>
              <a:spcAft>
                <a:spcPts val="0"/>
              </a:spcAft>
              <a:buSzPts val="1700"/>
              <a:buChar char="●"/>
            </a:pPr>
            <a:r>
              <a:rPr lang="en" sz="1700"/>
              <a:t>Recommendation systems - </a:t>
            </a:r>
            <a:r>
              <a:rPr b="1" lang="en" sz="1700"/>
              <a:t>ML/DL</a:t>
            </a:r>
            <a:endParaRPr b="1" sz="1700"/>
          </a:p>
          <a:p>
            <a:pPr indent="-336550" lvl="0" marL="257175" rtl="0" algn="just">
              <a:spcBef>
                <a:spcPts val="1000"/>
              </a:spcBef>
              <a:spcAft>
                <a:spcPts val="0"/>
              </a:spcAft>
              <a:buSzPts val="1700"/>
              <a:buChar char="●"/>
            </a:pPr>
            <a:r>
              <a:rPr lang="en" sz="1700"/>
              <a:t>Camera Facial Detection - </a:t>
            </a:r>
            <a:r>
              <a:rPr b="1" lang="en" sz="1700"/>
              <a:t>DL</a:t>
            </a:r>
            <a:endParaRPr b="1" sz="1700"/>
          </a:p>
          <a:p>
            <a:pPr indent="0" lvl="0" marL="0" rtl="0" algn="just">
              <a:spcBef>
                <a:spcPts val="1000"/>
              </a:spcBef>
              <a:spcAft>
                <a:spcPts val="0"/>
              </a:spcAft>
              <a:buNone/>
            </a:pPr>
            <a:r>
              <a:t/>
            </a:r>
            <a:endParaRPr sz="1700"/>
          </a:p>
        </p:txBody>
      </p:sp>
      <p:pic>
        <p:nvPicPr>
          <p:cNvPr id="323" name="Google Shape;323;p36"/>
          <p:cNvPicPr preferRelativeResize="0"/>
          <p:nvPr/>
        </p:nvPicPr>
        <p:blipFill>
          <a:blip r:embed="rId3">
            <a:alphaModFix/>
          </a:blip>
          <a:stretch>
            <a:fillRect/>
          </a:stretch>
        </p:blipFill>
        <p:spPr>
          <a:xfrm>
            <a:off x="5110425" y="760725"/>
            <a:ext cx="3313575" cy="18641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pic>
        <p:nvPicPr>
          <p:cNvPr id="328" name="Google Shape;328;p37"/>
          <p:cNvPicPr preferRelativeResize="0"/>
          <p:nvPr/>
        </p:nvPicPr>
        <p:blipFill>
          <a:blip r:embed="rId3">
            <a:alphaModFix/>
          </a:blip>
          <a:stretch>
            <a:fillRect/>
          </a:stretch>
        </p:blipFill>
        <p:spPr>
          <a:xfrm>
            <a:off x="331763" y="298750"/>
            <a:ext cx="4040276" cy="2272999"/>
          </a:xfrm>
          <a:prstGeom prst="rect">
            <a:avLst/>
          </a:prstGeom>
          <a:noFill/>
          <a:ln>
            <a:noFill/>
          </a:ln>
        </p:spPr>
      </p:pic>
      <p:pic>
        <p:nvPicPr>
          <p:cNvPr id="329" name="Google Shape;329;p37"/>
          <p:cNvPicPr preferRelativeResize="0"/>
          <p:nvPr/>
        </p:nvPicPr>
        <p:blipFill>
          <a:blip r:embed="rId4">
            <a:alphaModFix/>
          </a:blip>
          <a:stretch>
            <a:fillRect/>
          </a:stretch>
        </p:blipFill>
        <p:spPr>
          <a:xfrm>
            <a:off x="384925" y="2616600"/>
            <a:ext cx="3933951" cy="2112650"/>
          </a:xfrm>
          <a:prstGeom prst="rect">
            <a:avLst/>
          </a:prstGeom>
          <a:noFill/>
          <a:ln>
            <a:noFill/>
          </a:ln>
        </p:spPr>
      </p:pic>
      <p:pic>
        <p:nvPicPr>
          <p:cNvPr id="330" name="Google Shape;330;p37"/>
          <p:cNvPicPr preferRelativeResize="0"/>
          <p:nvPr/>
        </p:nvPicPr>
        <p:blipFill>
          <a:blip r:embed="rId5">
            <a:alphaModFix/>
          </a:blip>
          <a:stretch>
            <a:fillRect/>
          </a:stretch>
        </p:blipFill>
        <p:spPr>
          <a:xfrm>
            <a:off x="4411275" y="737600"/>
            <a:ext cx="4451075" cy="315106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8"/>
          <p:cNvSpPr txBox="1"/>
          <p:nvPr>
            <p:ph type="title"/>
          </p:nvPr>
        </p:nvSpPr>
        <p:spPr>
          <a:xfrm>
            <a:off x="713225"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Machine Learning</a:t>
            </a:r>
            <a:endParaRPr/>
          </a:p>
        </p:txBody>
      </p:sp>
      <p:sp>
        <p:nvSpPr>
          <p:cNvPr id="336" name="Google Shape;336;p38"/>
          <p:cNvSpPr txBox="1"/>
          <p:nvPr>
            <p:ph idx="1" type="subTitle"/>
          </p:nvPr>
        </p:nvSpPr>
        <p:spPr>
          <a:xfrm>
            <a:off x="1731050" y="1640570"/>
            <a:ext cx="6613200" cy="53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model is trained on a labeled dataset, which means that each input data point is paired with the correct output. Predicts output on new, unseen data.</a:t>
            </a:r>
            <a:endParaRPr/>
          </a:p>
        </p:txBody>
      </p:sp>
      <p:sp>
        <p:nvSpPr>
          <p:cNvPr id="337" name="Google Shape;337;p38"/>
          <p:cNvSpPr txBox="1"/>
          <p:nvPr>
            <p:ph idx="2" type="subTitle"/>
          </p:nvPr>
        </p:nvSpPr>
        <p:spPr>
          <a:xfrm>
            <a:off x="1731050" y="2800344"/>
            <a:ext cx="6613200" cy="8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model doesn’t have labeled data. Since the data isn't labeled, there's no 'correct' answer for the model to learn from. Instead, the model identifies similarities, differences, and groupings in the data. </a:t>
            </a:r>
            <a:endParaRPr/>
          </a:p>
        </p:txBody>
      </p:sp>
      <p:sp>
        <p:nvSpPr>
          <p:cNvPr id="338" name="Google Shape;338;p38"/>
          <p:cNvSpPr txBox="1"/>
          <p:nvPr>
            <p:ph idx="3" type="subTitle"/>
          </p:nvPr>
        </p:nvSpPr>
        <p:spPr>
          <a:xfrm>
            <a:off x="1731050" y="4186050"/>
            <a:ext cx="66132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ype of machine learning where an agent learns to make decisions by taking actions in an environment to maximize a cumulative reward. Not from a dataset.</a:t>
            </a:r>
            <a:endParaRPr/>
          </a:p>
        </p:txBody>
      </p:sp>
      <p:sp>
        <p:nvSpPr>
          <p:cNvPr id="339" name="Google Shape;339;p38"/>
          <p:cNvSpPr txBox="1"/>
          <p:nvPr>
            <p:ph idx="4" type="subTitle"/>
          </p:nvPr>
        </p:nvSpPr>
        <p:spPr>
          <a:xfrm>
            <a:off x="1731050" y="1241275"/>
            <a:ext cx="66132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Supervised Learning</a:t>
            </a:r>
            <a:endParaRPr/>
          </a:p>
        </p:txBody>
      </p:sp>
      <p:sp>
        <p:nvSpPr>
          <p:cNvPr id="340" name="Google Shape;340;p38"/>
          <p:cNvSpPr txBox="1"/>
          <p:nvPr>
            <p:ph idx="5" type="subTitle"/>
          </p:nvPr>
        </p:nvSpPr>
        <p:spPr>
          <a:xfrm>
            <a:off x="1731050" y="2395400"/>
            <a:ext cx="66132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Unsupervised Learning</a:t>
            </a:r>
            <a:endParaRPr/>
          </a:p>
        </p:txBody>
      </p:sp>
      <p:sp>
        <p:nvSpPr>
          <p:cNvPr id="341" name="Google Shape;341;p38"/>
          <p:cNvSpPr txBox="1"/>
          <p:nvPr>
            <p:ph idx="6" type="subTitle"/>
          </p:nvPr>
        </p:nvSpPr>
        <p:spPr>
          <a:xfrm>
            <a:off x="1731050" y="3775426"/>
            <a:ext cx="66132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Reinforcement Learning</a:t>
            </a:r>
            <a:endParaRPr/>
          </a:p>
        </p:txBody>
      </p:sp>
      <p:grpSp>
        <p:nvGrpSpPr>
          <p:cNvPr id="342" name="Google Shape;342;p38"/>
          <p:cNvGrpSpPr/>
          <p:nvPr/>
        </p:nvGrpSpPr>
        <p:grpSpPr>
          <a:xfrm>
            <a:off x="1103963" y="3854400"/>
            <a:ext cx="345000" cy="343975"/>
            <a:chOff x="1799738" y="3074500"/>
            <a:chExt cx="345000" cy="343975"/>
          </a:xfrm>
        </p:grpSpPr>
        <p:sp>
          <p:nvSpPr>
            <p:cNvPr id="343" name="Google Shape;343;p38"/>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8"/>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8"/>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8"/>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8"/>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8"/>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8"/>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38"/>
          <p:cNvGrpSpPr/>
          <p:nvPr/>
        </p:nvGrpSpPr>
        <p:grpSpPr>
          <a:xfrm>
            <a:off x="1129588" y="2479569"/>
            <a:ext cx="293750" cy="345000"/>
            <a:chOff x="5596113" y="2520150"/>
            <a:chExt cx="293750" cy="345000"/>
          </a:xfrm>
        </p:grpSpPr>
        <p:sp>
          <p:nvSpPr>
            <p:cNvPr id="352" name="Google Shape;352;p38"/>
            <p:cNvSpPr/>
            <p:nvPr/>
          </p:nvSpPr>
          <p:spPr>
            <a:xfrm>
              <a:off x="5768088" y="2747750"/>
              <a:ext cx="70500" cy="70500"/>
            </a:xfrm>
            <a:custGeom>
              <a:rect b="b" l="l" r="r" t="t"/>
              <a:pathLst>
                <a:path extrusionOk="0" h="2820" w="2820">
                  <a:moveTo>
                    <a:pt x="2389" y="0"/>
                  </a:moveTo>
                  <a:lnTo>
                    <a:pt x="1" y="2389"/>
                  </a:lnTo>
                  <a:lnTo>
                    <a:pt x="421" y="2819"/>
                  </a:lnTo>
                  <a:lnTo>
                    <a:pt x="2820" y="43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8"/>
            <p:cNvSpPr/>
            <p:nvPr/>
          </p:nvSpPr>
          <p:spPr>
            <a:xfrm>
              <a:off x="5596113" y="2565000"/>
              <a:ext cx="244525" cy="300150"/>
            </a:xfrm>
            <a:custGeom>
              <a:rect b="b" l="l" r="r" t="t"/>
              <a:pathLst>
                <a:path extrusionOk="0" h="12006" w="9781">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8"/>
            <p:cNvSpPr/>
            <p:nvPr/>
          </p:nvSpPr>
          <p:spPr>
            <a:xfrm>
              <a:off x="5661213" y="2619600"/>
              <a:ext cx="100500" cy="14900"/>
            </a:xfrm>
            <a:custGeom>
              <a:rect b="b" l="l" r="r" t="t"/>
              <a:pathLst>
                <a:path extrusionOk="0" h="596" w="402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8"/>
            <p:cNvSpPr/>
            <p:nvPr/>
          </p:nvSpPr>
          <p:spPr>
            <a:xfrm>
              <a:off x="5688888" y="2663425"/>
              <a:ext cx="60000" cy="14900"/>
            </a:xfrm>
            <a:custGeom>
              <a:rect b="b" l="l" r="r" t="t"/>
              <a:pathLst>
                <a:path extrusionOk="0" h="596" w="240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8"/>
            <p:cNvSpPr/>
            <p:nvPr/>
          </p:nvSpPr>
          <p:spPr>
            <a:xfrm>
              <a:off x="5732713" y="2520150"/>
              <a:ext cx="157150" cy="158175"/>
            </a:xfrm>
            <a:custGeom>
              <a:rect b="b" l="l" r="r" t="t"/>
              <a:pathLst>
                <a:path extrusionOk="0" h="6327" w="6286">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8"/>
            <p:cNvSpPr/>
            <p:nvPr/>
          </p:nvSpPr>
          <p:spPr>
            <a:xfrm>
              <a:off x="5787313" y="2575525"/>
              <a:ext cx="48975" cy="48450"/>
            </a:xfrm>
            <a:custGeom>
              <a:rect b="b" l="l" r="r" t="t"/>
              <a:pathLst>
                <a:path extrusionOk="0" h="1938" w="1959">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8"/>
            <p:cNvSpPr/>
            <p:nvPr/>
          </p:nvSpPr>
          <p:spPr>
            <a:xfrm>
              <a:off x="5780913" y="2570400"/>
              <a:ext cx="17950" cy="15150"/>
            </a:xfrm>
            <a:custGeom>
              <a:rect b="b" l="l" r="r" t="t"/>
              <a:pathLst>
                <a:path extrusionOk="0" h="606" w="718">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8"/>
            <p:cNvSpPr/>
            <p:nvPr/>
          </p:nvSpPr>
          <p:spPr>
            <a:xfrm>
              <a:off x="5824488" y="2614225"/>
              <a:ext cx="18200" cy="14875"/>
            </a:xfrm>
            <a:custGeom>
              <a:rect b="b" l="l" r="r" t="t"/>
              <a:pathLst>
                <a:path extrusionOk="0" h="595" w="728">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38"/>
          <p:cNvGrpSpPr/>
          <p:nvPr/>
        </p:nvGrpSpPr>
        <p:grpSpPr>
          <a:xfrm>
            <a:off x="1104613" y="1334613"/>
            <a:ext cx="343700" cy="343725"/>
            <a:chOff x="5493613" y="1976825"/>
            <a:chExt cx="343700" cy="343725"/>
          </a:xfrm>
        </p:grpSpPr>
        <p:sp>
          <p:nvSpPr>
            <p:cNvPr id="361" name="Google Shape;361;p38"/>
            <p:cNvSpPr/>
            <p:nvPr/>
          </p:nvSpPr>
          <p:spPr>
            <a:xfrm>
              <a:off x="5493613" y="1976825"/>
              <a:ext cx="343700" cy="255050"/>
            </a:xfrm>
            <a:custGeom>
              <a:rect b="b" l="l" r="r" t="t"/>
              <a:pathLst>
                <a:path extrusionOk="0" h="10202" w="13748">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8"/>
            <p:cNvSpPr/>
            <p:nvPr/>
          </p:nvSpPr>
          <p:spPr>
            <a:xfrm>
              <a:off x="5701713" y="2026800"/>
              <a:ext cx="92025" cy="15150"/>
            </a:xfrm>
            <a:custGeom>
              <a:rect b="b" l="l" r="r" t="t"/>
              <a:pathLst>
                <a:path extrusionOk="0" h="606" w="3681">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8"/>
            <p:cNvSpPr/>
            <p:nvPr/>
          </p:nvSpPr>
          <p:spPr>
            <a:xfrm>
              <a:off x="5537438" y="2026800"/>
              <a:ext cx="92800" cy="15150"/>
            </a:xfrm>
            <a:custGeom>
              <a:rect b="b" l="l" r="r" t="t"/>
              <a:pathLst>
                <a:path extrusionOk="0" h="606" w="3712">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8"/>
            <p:cNvSpPr/>
            <p:nvPr/>
          </p:nvSpPr>
          <p:spPr>
            <a:xfrm>
              <a:off x="5537438" y="2076025"/>
              <a:ext cx="92800" cy="14875"/>
            </a:xfrm>
            <a:custGeom>
              <a:rect b="b" l="l" r="r" t="t"/>
              <a:pathLst>
                <a:path extrusionOk="0" h="595" w="3712">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8"/>
            <p:cNvSpPr/>
            <p:nvPr/>
          </p:nvSpPr>
          <p:spPr>
            <a:xfrm>
              <a:off x="5537438" y="2125225"/>
              <a:ext cx="48975" cy="14900"/>
            </a:xfrm>
            <a:custGeom>
              <a:rect b="b" l="l" r="r" t="t"/>
              <a:pathLst>
                <a:path extrusionOk="0" h="596" w="1959">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8"/>
            <p:cNvSpPr/>
            <p:nvPr/>
          </p:nvSpPr>
          <p:spPr>
            <a:xfrm>
              <a:off x="5701713" y="2076025"/>
              <a:ext cx="92025" cy="14875"/>
            </a:xfrm>
            <a:custGeom>
              <a:rect b="b" l="l" r="r" t="t"/>
              <a:pathLst>
                <a:path extrusionOk="0" h="595" w="3681">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8"/>
            <p:cNvSpPr/>
            <p:nvPr/>
          </p:nvSpPr>
          <p:spPr>
            <a:xfrm>
              <a:off x="5745538" y="2125225"/>
              <a:ext cx="48200" cy="14900"/>
            </a:xfrm>
            <a:custGeom>
              <a:rect b="b" l="l" r="r" t="t"/>
              <a:pathLst>
                <a:path extrusionOk="0" h="596" w="1928">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8"/>
            <p:cNvSpPr/>
            <p:nvPr/>
          </p:nvSpPr>
          <p:spPr>
            <a:xfrm>
              <a:off x="5592788" y="2141125"/>
              <a:ext cx="180450" cy="179425"/>
            </a:xfrm>
            <a:custGeom>
              <a:rect b="b" l="l" r="r" t="t"/>
              <a:pathLst>
                <a:path extrusionOk="0" h="7177" w="7218">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